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051" r:id="rId5"/>
  </p:sldMasterIdLst>
  <p:notesMasterIdLst>
    <p:notesMasterId r:id="rId29"/>
  </p:notesMasterIdLst>
  <p:handoutMasterIdLst>
    <p:handoutMasterId r:id="rId30"/>
  </p:handoutMasterIdLst>
  <p:sldIdLst>
    <p:sldId id="270" r:id="rId6"/>
    <p:sldId id="279" r:id="rId7"/>
    <p:sldId id="280" r:id="rId8"/>
    <p:sldId id="281" r:id="rId9"/>
    <p:sldId id="282" r:id="rId10"/>
    <p:sldId id="283" r:id="rId11"/>
    <p:sldId id="262" r:id="rId12"/>
    <p:sldId id="261" r:id="rId13"/>
    <p:sldId id="263" r:id="rId14"/>
    <p:sldId id="264" r:id="rId15"/>
    <p:sldId id="266" r:id="rId16"/>
    <p:sldId id="267" r:id="rId17"/>
    <p:sldId id="268" r:id="rId18"/>
    <p:sldId id="269" r:id="rId19"/>
    <p:sldId id="271" r:id="rId20"/>
    <p:sldId id="272" r:id="rId21"/>
    <p:sldId id="277" r:id="rId22"/>
    <p:sldId id="274" r:id="rId23"/>
    <p:sldId id="275" r:id="rId24"/>
    <p:sldId id="276" r:id="rId25"/>
    <p:sldId id="284" r:id="rId26"/>
    <p:sldId id="257" r:id="rId27"/>
    <p:sldId id="278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4485B-5779-513B-C340-F2E50F7AC6A4}" v="30" dt="2026-04-17T19:33:03.534"/>
    <p1510:client id="{35545C5E-45B9-756A-2B69-FCF3770DD415}" v="745" dt="2026-04-16T22:16:49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424" autoAdjust="0"/>
  </p:normalViewPr>
  <p:slideViewPr>
    <p:cSldViewPr snapToGrid="0">
      <p:cViewPr varScale="1">
        <p:scale>
          <a:sx n="70" d="100"/>
          <a:sy n="70" d="100"/>
        </p:scale>
        <p:origin x="1166" y="-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y Kovacs" userId="S::shayk@feedwm.org::425e2240-6c73-49df-939e-41ac37d72aaf" providerId="AD" clId="Web-{35545C5E-45B9-756A-2B69-FCF3770DD415}"/>
    <pc:docChg chg="addSld modSld sldOrd delMainMaster modMainMaster">
      <pc:chgData name="Shay Kovacs" userId="S::shayk@feedwm.org::425e2240-6c73-49df-939e-41ac37d72aaf" providerId="AD" clId="Web-{35545C5E-45B9-756A-2B69-FCF3770DD415}" dt="2026-04-16T22:16:49.542" v="534" actId="20577"/>
      <pc:docMkLst>
        <pc:docMk/>
      </pc:docMkLst>
      <pc:sldChg chg="modSp mod modClrScheme chgLayout">
        <pc:chgData name="Shay Kovacs" userId="S::shayk@feedwm.org::425e2240-6c73-49df-939e-41ac37d72aaf" providerId="AD" clId="Web-{35545C5E-45B9-756A-2B69-FCF3770DD415}" dt="2026-04-16T21:57:00.230" v="125" actId="20577"/>
        <pc:sldMkLst>
          <pc:docMk/>
          <pc:sldMk cId="336752309" sldId="261"/>
        </pc:sldMkLst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336752309" sldId="261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1:57:00.230" v="125" actId="20577"/>
          <ac:spMkLst>
            <pc:docMk/>
            <pc:sldMk cId="336752309" sldId="261"/>
            <ac:spMk id="4" creationId="{00000000-0000-0000-0000-000000000000}"/>
          </ac:spMkLst>
        </pc:spChg>
      </pc:sldChg>
      <pc:sldChg chg="modSp mod modClrScheme chgLayout">
        <pc:chgData name="Shay Kovacs" userId="S::shayk@feedwm.org::425e2240-6c73-49df-939e-41ac37d72aaf" providerId="AD" clId="Web-{35545C5E-45B9-756A-2B69-FCF3770DD415}" dt="2026-04-16T22:16:49.542" v="534" actId="20577"/>
        <pc:sldMkLst>
          <pc:docMk/>
          <pc:sldMk cId="1014890724" sldId="262"/>
        </pc:sldMkLst>
        <pc:spChg chg="mod ord">
          <ac:chgData name="Shay Kovacs" userId="S::shayk@feedwm.org::425e2240-6c73-49df-939e-41ac37d72aaf" providerId="AD" clId="Web-{35545C5E-45B9-756A-2B69-FCF3770DD415}" dt="2026-04-16T22:16:49.542" v="534" actId="20577"/>
          <ac:spMkLst>
            <pc:docMk/>
            <pc:sldMk cId="1014890724" sldId="262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2:16:39.511" v="533" actId="20577"/>
          <ac:spMkLst>
            <pc:docMk/>
            <pc:sldMk cId="1014890724" sldId="262"/>
            <ac:spMk id="4" creationId="{00000000-0000-0000-0000-000000000000}"/>
          </ac:spMkLst>
        </pc:spChg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973261990" sldId="263"/>
        </pc:sldMkLst>
      </pc:sldChg>
      <pc:sldChg chg="modSp mod modClrScheme chgLayout">
        <pc:chgData name="Shay Kovacs" userId="S::shayk@feedwm.org::425e2240-6c73-49df-939e-41ac37d72aaf" providerId="AD" clId="Web-{35545C5E-45B9-756A-2B69-FCF3770DD415}" dt="2026-04-16T21:56:04.479" v="108" actId="20577"/>
        <pc:sldMkLst>
          <pc:docMk/>
          <pc:sldMk cId="842302925" sldId="264"/>
        </pc:sldMkLst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842302925" sldId="264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1:56:04.479" v="108" actId="20577"/>
          <ac:spMkLst>
            <pc:docMk/>
            <pc:sldMk cId="842302925" sldId="264"/>
            <ac:spMk id="4" creationId="{00000000-0000-0000-0000-000000000000}"/>
          </ac:spMkLst>
        </pc:spChg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959349834" sldId="266"/>
        </pc:sldMkLst>
      </pc:sldChg>
      <pc:sldChg chg="modSp mod modClrScheme chgLayout">
        <pc:chgData name="Shay Kovacs" userId="S::shayk@feedwm.org::425e2240-6c73-49df-939e-41ac37d72aaf" providerId="AD" clId="Web-{35545C5E-45B9-756A-2B69-FCF3770DD415}" dt="2026-04-16T21:56:16.011" v="109" actId="20577"/>
        <pc:sldMkLst>
          <pc:docMk/>
          <pc:sldMk cId="3837659504" sldId="267"/>
        </pc:sldMkLst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3837659504" sldId="267"/>
            <ac:spMk id="3" creationId="{00000000-0000-0000-0000-000000000000}"/>
          </ac:spMkLst>
        </pc:spChg>
        <pc:spChg chg="mod">
          <ac:chgData name="Shay Kovacs" userId="S::shayk@feedwm.org::425e2240-6c73-49df-939e-41ac37d72aaf" providerId="AD" clId="Web-{35545C5E-45B9-756A-2B69-FCF3770DD415}" dt="2026-04-16T21:56:16.011" v="109" actId="20577"/>
          <ac:spMkLst>
            <pc:docMk/>
            <pc:sldMk cId="3837659504" sldId="267"/>
            <ac:spMk id="5" creationId="{00000000-0000-0000-0000-000000000000}"/>
          </ac:spMkLst>
        </pc:spChg>
        <pc:picChg chg="mod ord">
          <ac:chgData name="Shay Kovacs" userId="S::shayk@feedwm.org::425e2240-6c73-49df-939e-41ac37d72aaf" providerId="AD" clId="Web-{35545C5E-45B9-756A-2B69-FCF3770DD415}" dt="2026-04-16T21:53:09.915" v="5"/>
          <ac:picMkLst>
            <pc:docMk/>
            <pc:sldMk cId="3837659504" sldId="267"/>
            <ac:picMk id="2050" creationId="{00000000-0000-0000-0000-000000000000}"/>
          </ac:picMkLst>
        </pc:picChg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62749915" sldId="268"/>
        </pc:sldMkLst>
      </pc:sldChg>
      <pc:sldChg chg="modSp mod modClrScheme chgLayout">
        <pc:chgData name="Shay Kovacs" userId="S::shayk@feedwm.org::425e2240-6c73-49df-939e-41ac37d72aaf" providerId="AD" clId="Web-{35545C5E-45B9-756A-2B69-FCF3770DD415}" dt="2026-04-16T22:05:24.638" v="434" actId="20577"/>
        <pc:sldMkLst>
          <pc:docMk/>
          <pc:sldMk cId="1206717983" sldId="269"/>
        </pc:sldMkLst>
        <pc:spChg chg="mod ord">
          <ac:chgData name="Shay Kovacs" userId="S::shayk@feedwm.org::425e2240-6c73-49df-939e-41ac37d72aaf" providerId="AD" clId="Web-{35545C5E-45B9-756A-2B69-FCF3770DD415}" dt="2026-04-16T21:58:16.996" v="167" actId="20577"/>
          <ac:spMkLst>
            <pc:docMk/>
            <pc:sldMk cId="1206717983" sldId="269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2:01:02.450" v="222" actId="20577"/>
          <ac:spMkLst>
            <pc:docMk/>
            <pc:sldMk cId="1206717983" sldId="269"/>
            <ac:spMk id="4" creationId="{00000000-0000-0000-0000-000000000000}"/>
          </ac:spMkLst>
        </pc:spChg>
        <pc:spChg chg="mod">
          <ac:chgData name="Shay Kovacs" userId="S::shayk@feedwm.org::425e2240-6c73-49df-939e-41ac37d72aaf" providerId="AD" clId="Web-{35545C5E-45B9-756A-2B69-FCF3770DD415}" dt="2026-04-16T22:05:24.638" v="434" actId="20577"/>
          <ac:spMkLst>
            <pc:docMk/>
            <pc:sldMk cId="1206717983" sldId="269"/>
            <ac:spMk id="5" creationId="{00000000-0000-0000-0000-000000000000}"/>
          </ac:spMkLst>
        </pc:spChg>
        <pc:picChg chg="mod">
          <ac:chgData name="Shay Kovacs" userId="S::shayk@feedwm.org::425e2240-6c73-49df-939e-41ac37d72aaf" providerId="AD" clId="Web-{35545C5E-45B9-756A-2B69-FCF3770DD415}" dt="2026-04-16T22:04:42.403" v="367" actId="1076"/>
          <ac:picMkLst>
            <pc:docMk/>
            <pc:sldMk cId="1206717983" sldId="269"/>
            <ac:picMk id="9" creationId="{00000000-0000-0000-0000-000000000000}"/>
          </ac:picMkLst>
        </pc:picChg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516506896" sldId="270"/>
        </pc:sldMkLst>
      </pc:sldChg>
      <pc:sldChg chg="addSp delSp modSp mod modClrScheme chgLayout">
        <pc:chgData name="Shay Kovacs" userId="S::shayk@feedwm.org::425e2240-6c73-49df-939e-41ac37d72aaf" providerId="AD" clId="Web-{35545C5E-45B9-756A-2B69-FCF3770DD415}" dt="2026-04-16T22:12:05.304" v="519" actId="20577"/>
        <pc:sldMkLst>
          <pc:docMk/>
          <pc:sldMk cId="2426029625" sldId="271"/>
        </pc:sldMkLst>
        <pc:spChg chg="del mod ord">
          <ac:chgData name="Shay Kovacs" userId="S::shayk@feedwm.org::425e2240-6c73-49df-939e-41ac37d72aaf" providerId="AD" clId="Web-{35545C5E-45B9-756A-2B69-FCF3770DD415}" dt="2026-04-16T22:10:20.927" v="436"/>
          <ac:spMkLst>
            <pc:docMk/>
            <pc:sldMk cId="2426029625" sldId="271"/>
            <ac:spMk id="2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2426029625" sldId="271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2:12:05.304" v="519" actId="20577"/>
          <ac:spMkLst>
            <pc:docMk/>
            <pc:sldMk cId="2426029625" sldId="271"/>
            <ac:spMk id="4" creationId="{00000000-0000-0000-0000-000000000000}"/>
          </ac:spMkLst>
        </pc:spChg>
        <pc:picChg chg="add mod ord">
          <ac:chgData name="Shay Kovacs" userId="S::shayk@feedwm.org::425e2240-6c73-49df-939e-41ac37d72aaf" providerId="AD" clId="Web-{35545C5E-45B9-756A-2B69-FCF3770DD415}" dt="2026-04-16T22:10:42.927" v="437" actId="14100"/>
          <ac:picMkLst>
            <pc:docMk/>
            <pc:sldMk cId="2426029625" sldId="271"/>
            <ac:picMk id="5" creationId="{7A5A4B22-6487-9A8E-14B7-1F864A0C1877}"/>
          </ac:picMkLst>
        </pc:picChg>
        <pc:picChg chg="del">
          <ac:chgData name="Shay Kovacs" userId="S::shayk@feedwm.org::425e2240-6c73-49df-939e-41ac37d72aaf" providerId="AD" clId="Web-{35545C5E-45B9-756A-2B69-FCF3770DD415}" dt="2026-04-16T22:08:48.971" v="435"/>
          <ac:picMkLst>
            <pc:docMk/>
            <pc:sldMk cId="2426029625" sldId="271"/>
            <ac:picMk id="6" creationId="{00000000-0000-0000-0000-000000000000}"/>
          </ac:picMkLst>
        </pc:picChg>
      </pc:sldChg>
      <pc:sldChg chg="modSp 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2371755711" sldId="272"/>
        </pc:sldMkLst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2371755711" sldId="272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2371755711" sldId="272"/>
            <ac:spMk id="4" creationId="{00000000-0000-0000-0000-000000000000}"/>
          </ac:spMkLst>
        </pc:spChg>
        <pc:picChg chg="mod ord">
          <ac:chgData name="Shay Kovacs" userId="S::shayk@feedwm.org::425e2240-6c73-49df-939e-41ac37d72aaf" providerId="AD" clId="Web-{35545C5E-45B9-756A-2B69-FCF3770DD415}" dt="2026-04-16T21:53:09.915" v="5"/>
          <ac:picMkLst>
            <pc:docMk/>
            <pc:sldMk cId="2371755711" sldId="272"/>
            <ac:picMk id="8" creationId="{00000000-0000-0000-0000-000000000000}"/>
          </ac:picMkLst>
        </pc:picChg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555105660" sldId="274"/>
        </pc:sldMkLst>
      </pc:sldChg>
      <pc:sldChg chg="modSp 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2864465735" sldId="275"/>
        </pc:sldMkLst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2864465735" sldId="275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2864465735" sldId="275"/>
            <ac:spMk id="4" creationId="{00000000-0000-0000-0000-000000000000}"/>
          </ac:spMkLst>
        </pc:spChg>
        <pc:picChg chg="mod ord">
          <ac:chgData name="Shay Kovacs" userId="S::shayk@feedwm.org::425e2240-6c73-49df-939e-41ac37d72aaf" providerId="AD" clId="Web-{35545C5E-45B9-756A-2B69-FCF3770DD415}" dt="2026-04-16T21:53:09.915" v="5"/>
          <ac:picMkLst>
            <pc:docMk/>
            <pc:sldMk cId="2864465735" sldId="275"/>
            <ac:picMk id="6" creationId="{00000000-0000-0000-0000-000000000000}"/>
          </ac:picMkLst>
        </pc:picChg>
      </pc:sldChg>
      <pc:sldChg chg="modSp 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897733429" sldId="276"/>
        </pc:sldMkLst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3897733429" sldId="276"/>
            <ac:spMk id="3" creationId="{00000000-0000-0000-0000-000000000000}"/>
          </ac:spMkLst>
        </pc:spChg>
        <pc:spChg chg="mod ord">
          <ac:chgData name="Shay Kovacs" userId="S::shayk@feedwm.org::425e2240-6c73-49df-939e-41ac37d72aaf" providerId="AD" clId="Web-{35545C5E-45B9-756A-2B69-FCF3770DD415}" dt="2026-04-16T21:53:09.915" v="5"/>
          <ac:spMkLst>
            <pc:docMk/>
            <pc:sldMk cId="3897733429" sldId="276"/>
            <ac:spMk id="4" creationId="{00000000-0000-0000-0000-000000000000}"/>
          </ac:spMkLst>
        </pc:spChg>
      </pc:sldChg>
      <pc:sldChg chg="modSp mod ord modClrScheme chgLayout">
        <pc:chgData name="Shay Kovacs" userId="S::shayk@feedwm.org::425e2240-6c73-49df-939e-41ac37d72aaf" providerId="AD" clId="Web-{35545C5E-45B9-756A-2B69-FCF3770DD415}" dt="2026-04-16T22:14:44.760" v="529" actId="20577"/>
        <pc:sldMkLst>
          <pc:docMk/>
          <pc:sldMk cId="3627489733" sldId="277"/>
        </pc:sldMkLst>
        <pc:spChg chg="mod ord">
          <ac:chgData name="Shay Kovacs" userId="S::shayk@feedwm.org::425e2240-6c73-49df-939e-41ac37d72aaf" providerId="AD" clId="Web-{35545C5E-45B9-756A-2B69-FCF3770DD415}" dt="2026-04-16T22:14:44.760" v="529" actId="20577"/>
          <ac:spMkLst>
            <pc:docMk/>
            <pc:sldMk cId="3627489733" sldId="277"/>
            <ac:spMk id="2" creationId="{00000000-0000-0000-0000-000000000000}"/>
          </ac:spMkLst>
        </pc:spChg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865824118" sldId="278"/>
        </pc:sldMkLst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911962119" sldId="280"/>
        </pc:sldMkLst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060572267" sldId="281"/>
        </pc:sldMkLst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682322627" sldId="282"/>
        </pc:sldMkLst>
      </pc:sldChg>
      <pc:sldChg chg="mod modClrScheme chgLayout">
        <pc:chgData name="Shay Kovacs" userId="S::shayk@feedwm.org::425e2240-6c73-49df-939e-41ac37d72aaf" providerId="AD" clId="Web-{35545C5E-45B9-756A-2B69-FCF3770DD415}" dt="2026-04-16T21:53:09.915" v="5"/>
        <pc:sldMkLst>
          <pc:docMk/>
          <pc:sldMk cId="3749428161" sldId="283"/>
        </pc:sldMkLst>
      </pc:sldChg>
      <pc:sldChg chg="add replId">
        <pc:chgData name="Shay Kovacs" userId="S::shayk@feedwm.org::425e2240-6c73-49df-939e-41ac37d72aaf" providerId="AD" clId="Web-{35545C5E-45B9-756A-2B69-FCF3770DD415}" dt="2026-04-16T22:14:19.025" v="520"/>
        <pc:sldMkLst>
          <pc:docMk/>
          <pc:sldMk cId="4216027129" sldId="284"/>
        </pc:sldMkLst>
      </pc:sldChg>
      <pc:sldMasterChg chg="delSldLayout modSldLayout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387767529" sldId="2147483660"/>
        </pc:sldMasterMkLst>
        <pc:sldLayoutChg chg="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4128063255" sldId="2147483707"/>
          </pc:sldLayoutMkLst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513547011" sldId="214748370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13547011" sldId="214748370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13547011" sldId="2147483708"/>
              <ac:spMk id="10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4042516717" sldId="214748370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42516717" sldId="2147483709"/>
              <ac:spMk id="3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481848882" sldId="214748371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81848882" sldId="214748371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81848882" sldId="2147483710"/>
              <ac:spMk id="18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751487058" sldId="214748371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1487058" sldId="214748371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1487058" sldId="2147483711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1487058" sldId="2147483711"/>
              <ac:spMk id="1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285978186" sldId="214748371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85978186" sldId="214748371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85978186" sldId="2147483712"/>
              <ac:spMk id="3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4122112566" sldId="214748371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22112566" sldId="214748371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22112566" sldId="2147483713"/>
              <ac:spMk id="23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977476867" sldId="214748371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77476867" sldId="214748371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77476867" sldId="2147483714"/>
              <ac:spMk id="1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411913615" sldId="214748371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1913615" sldId="214748371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1913615" sldId="2147483715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1913615" sldId="2147483715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1913615" sldId="2147483715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913595156" sldId="214748371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13595156" sldId="214748371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13595156" sldId="2147483716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13595156" sldId="2147483716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13595156" sldId="2147483716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1263044057" sldId="214748371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63044057" sldId="214748371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63044057" sldId="2147483717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63044057" sldId="2147483717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63044057" sldId="2147483717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25165027" sldId="214748371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165027" sldId="214748371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165027" sldId="214748371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165027" sldId="214748371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165027" sldId="2147483718"/>
              <ac:spMk id="21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88928190" sldId="214748371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8928190" sldId="214748371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8928190" sldId="214748371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8928190" sldId="2147483719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8928190" sldId="2147483719"/>
              <ac:spMk id="2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1777089903" sldId="214748372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77089903" sldId="214748372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77089903" sldId="214748372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77089903" sldId="2147483720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77089903" sldId="2147483720"/>
              <ac:spMk id="2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679948246" sldId="214748372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79948246" sldId="214748372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79948246" sldId="2147483721"/>
              <ac:spMk id="1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089707885" sldId="214748372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89707885" sldId="214748372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89707885" sldId="2147483722"/>
              <ac:spMk id="1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728499578" sldId="214748372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28499578" sldId="214748372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28499578" sldId="2147483723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28499578" sldId="2147483723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28499578" sldId="2147483723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015868140" sldId="214748372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15868140" sldId="214748372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15868140" sldId="2147483724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15868140" sldId="2147483724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15868140" sldId="2147483724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9600463" sldId="214748372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9600463" sldId="214748372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9600463" sldId="214748372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9600463" sldId="2147483725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76431212" sldId="214748372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76431212" sldId="214748372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76431212" sldId="214748372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76431212" sldId="2147483726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02768728" sldId="214748372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02768728" sldId="2147483727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02768728" sldId="2147483727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91240824" sldId="214748372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91240824" sldId="2147483728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647318412" sldId="2147483730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609035846" sldId="214748373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09035846" sldId="214748373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09035846" sldId="2147483731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18450500" sldId="214748373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8450500" sldId="2147483732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021306216" sldId="214748373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21306216" sldId="214748373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21306216" sldId="2147483733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58442419" sldId="214748373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8442419" sldId="214748373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8442419" sldId="2147483734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8442419" sldId="2147483734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1113419" sldId="214748373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1113419" sldId="214748373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1113419" sldId="2147483735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815928450" sldId="214748373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15928450" sldId="214748373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15928450" sldId="2147483736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58988863" sldId="214748373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58988863" sldId="214748373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58988863" sldId="2147483737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34847485" sldId="214748373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34847485" sldId="214748373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34847485" sldId="2147483738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34847485" sldId="2147483738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34847485" sldId="2147483738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4063696060" sldId="214748373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63696060" sldId="214748373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63696060" sldId="2147483739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63696060" sldId="2147483739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63696060" sldId="2147483739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25818551" sldId="214748374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25818551" sldId="214748374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25818551" sldId="2147483740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25818551" sldId="2147483740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25818551" sldId="2147483740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03063963" sldId="214748374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3063963" sldId="214748374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3063963" sldId="214748374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3063963" sldId="2147483741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3063963" sldId="2147483741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58592264" sldId="214748374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8592264" sldId="214748374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8592264" sldId="214748374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8592264" sldId="2147483742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8592264" sldId="2147483742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43321659" sldId="214748374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43321659" sldId="214748374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43321659" sldId="214748374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43321659" sldId="2147483743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43321659" sldId="2147483743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18122893" sldId="214748374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18122893" sldId="214748374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18122893" sldId="2147483744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32170113" sldId="214748374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32170113" sldId="214748374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32170113" sldId="2147483745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0740987" sldId="214748374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40987" sldId="214748374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40987" sldId="2147483746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40987" sldId="2147483746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40987" sldId="214748374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55686007" sldId="214748374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55686007" sldId="214748374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55686007" sldId="2147483747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55686007" sldId="2147483747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55686007" sldId="2147483747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59626951" sldId="214748374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9626951" sldId="214748374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9626951" sldId="214748374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9626951" sldId="2147483748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19665393" sldId="214748374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9665393" sldId="214748374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9665393" sldId="214748374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9665393" sldId="2147483749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17133239" sldId="214748375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7133239" sldId="2147483750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7133239" sldId="2147483750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394396274" sldId="214748375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94396274" sldId="2147483751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06969764" sldId="2147483753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36869684" sldId="214748375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36869684" sldId="214748375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36869684" sldId="2147483754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381671768" sldId="214748375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81671768" sldId="2147483755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37285479" sldId="214748375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37285479" sldId="214748375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37285479" sldId="2147483756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20066100" sldId="214748375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0066100" sldId="214748375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0066100" sldId="2147483757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0066100" sldId="2147483757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29748993" sldId="214748375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29748993" sldId="214748375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29748993" sldId="2147483758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823517426" sldId="214748375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23517426" sldId="214748375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23517426" sldId="2147483759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36298920" sldId="214748376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36298920" sldId="214748376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36298920" sldId="2147483760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53718092" sldId="214748376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3718092" sldId="214748376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3718092" sldId="2147483761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3718092" sldId="2147483761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53718092" sldId="2147483761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13092686" sldId="214748376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3092686" sldId="214748376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3092686" sldId="2147483762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3092686" sldId="2147483762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3092686" sldId="2147483762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803288305" sldId="214748376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3288305" sldId="214748376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3288305" sldId="2147483763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3288305" sldId="2147483763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3288305" sldId="214748376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32054669" sldId="214748376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2054669" sldId="214748376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2054669" sldId="214748376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2054669" sldId="2147483764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2054669" sldId="2147483764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07803538" sldId="214748376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07803538" sldId="214748376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07803538" sldId="214748376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07803538" sldId="2147483765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07803538" sldId="2147483765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47091472" sldId="214748376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47091472" sldId="214748376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47091472" sldId="214748376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47091472" sldId="2147483766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47091472" sldId="2147483766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78816986" sldId="214748376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78816986" sldId="214748376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78816986" sldId="2147483767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10219479" sldId="214748376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10219479" sldId="214748376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10219479" sldId="2147483768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63843066" sldId="214748376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63843066" sldId="214748376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63843066" sldId="2147483769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63843066" sldId="2147483769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63843066" sldId="2147483769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59374829" sldId="214748377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59374829" sldId="214748377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59374829" sldId="2147483770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59374829" sldId="2147483770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59374829" sldId="2147483770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637081891" sldId="214748377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37081891" sldId="214748377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37081891" sldId="214748377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37081891" sldId="2147483771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29947732" sldId="214748377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29947732" sldId="214748377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29947732" sldId="214748377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29947732" sldId="2147483772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399701572" sldId="214748377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99701572" sldId="2147483773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99701572" sldId="2147483773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378897906" sldId="214748377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78897906" sldId="2147483774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885106711" sldId="2147483776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48661609" sldId="214748377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48661609" sldId="214748377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48661609" sldId="2147483777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22874276" sldId="214748377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22874276" sldId="2147483778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631912761" sldId="214748377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31912761" sldId="214748377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31912761" sldId="2147483779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02400935" sldId="214748378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2400935" sldId="214748378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2400935" sldId="2147483780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2400935" sldId="2147483780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054855351" sldId="214748378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54855351" sldId="214748378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54855351" sldId="2147483781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80744121" sldId="214748378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80744121" sldId="214748378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80744121" sldId="2147483782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99627830" sldId="214748378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99627830" sldId="214748378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99627830" sldId="2147483783"/>
              <ac:spMk id="1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874067027" sldId="214748378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4067027" sldId="214748378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4067027" sldId="2147483784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4067027" sldId="2147483784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4067027" sldId="2147483784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58103461" sldId="214748378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8103461" sldId="214748378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8103461" sldId="2147483785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8103461" sldId="2147483785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8103461" sldId="2147483785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706786271" sldId="214748378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06786271" sldId="214748378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06786271" sldId="2147483786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06786271" sldId="2147483786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06786271" sldId="214748378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27946794" sldId="214748378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946794" sldId="214748378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946794" sldId="214748378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946794" sldId="2147483787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946794" sldId="2147483787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96283782" sldId="214748378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96283782" sldId="214748378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96283782" sldId="214748378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96283782" sldId="2147483788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96283782" sldId="2147483788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195386604" sldId="214748378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5386604" sldId="214748378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5386604" sldId="214748378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5386604" sldId="2147483789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5386604" sldId="2147483789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68998477" sldId="214748379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68998477" sldId="214748379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68998477" sldId="2147483790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54005791" sldId="214748379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54005791" sldId="214748379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54005791" sldId="2147483791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11640586" sldId="214748379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1640586" sldId="214748379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1640586" sldId="2147483792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1640586" sldId="2147483792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1640586" sldId="2147483792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734477321" sldId="214748379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34477321" sldId="214748379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34477321" sldId="2147483793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34477321" sldId="2147483793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34477321" sldId="214748379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90853119" sldId="214748379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90853119" sldId="214748379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90853119" sldId="214748379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90853119" sldId="2147483794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41165720" sldId="214748379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41165720" sldId="214748379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41165720" sldId="214748379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41165720" sldId="2147483795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52468042" sldId="214748379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2468042" sldId="2147483796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2468042" sldId="2147483796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32252823" sldId="214748379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32252823" sldId="2147483797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48677433" sldId="2147483822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70421556" sldId="214748382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0421556" sldId="214748382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0421556" sldId="2147483823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87576244" sldId="214748382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87576244" sldId="2147483824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251985078" sldId="214748382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1985078" sldId="214748382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1985078" sldId="2147483825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688995610" sldId="214748382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88995610" sldId="214748382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88995610" sldId="2147483826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88995610" sldId="2147483826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9762436" sldId="214748382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9762436" sldId="214748382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9762436" sldId="2147483827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55950086" sldId="214748382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5950086" sldId="214748382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5950086" sldId="2147483828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19916863" sldId="214748382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19916863" sldId="214748382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19916863" sldId="2147483829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04551161" sldId="214748383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4551161" sldId="214748383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4551161" sldId="2147483830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4551161" sldId="2147483830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4551161" sldId="2147483830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407377490" sldId="214748383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07377490" sldId="214748383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07377490" sldId="2147483831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07377490" sldId="2147483831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07377490" sldId="2147483831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06221989" sldId="214748383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221989" sldId="214748383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221989" sldId="2147483832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221989" sldId="2147483832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221989" sldId="2147483832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787314435" sldId="214748383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7314435" sldId="214748383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7314435" sldId="214748383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7314435" sldId="2147483833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7314435" sldId="2147483833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51506875" sldId="214748383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506875" sldId="214748383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506875" sldId="214748383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506875" sldId="2147483834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506875" sldId="2147483834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57725598" sldId="214748383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725598" sldId="214748383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725598" sldId="214748383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725598" sldId="2147483835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725598" sldId="2147483835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28845333" sldId="214748383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28845333" sldId="214748383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28845333" sldId="2147483836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26499720" sldId="214748383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26499720" sldId="214748383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26499720" sldId="2147483837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39015426" sldId="214748383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9015426" sldId="214748383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9015426" sldId="2147483838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9015426" sldId="2147483838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9015426" sldId="2147483838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1688005" sldId="214748383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688005" sldId="214748383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688005" sldId="2147483839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688005" sldId="2147483839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1688005" sldId="2147483839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39444435" sldId="214748384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9444435" sldId="214748384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9444435" sldId="214748384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39444435" sldId="2147483840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10080360" sldId="214748384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10080360" sldId="214748384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10080360" sldId="214748384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10080360" sldId="2147483841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4248956502" sldId="214748384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48956502" sldId="2147483842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48956502" sldId="2147483842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661793685" sldId="214748384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61793685" sldId="2147483843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49207401" sldId="2147483845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4627941" sldId="214748384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4627941" sldId="214748384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4627941" sldId="2147483846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297862717" sldId="214748384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97862717" sldId="2147483847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666744443" sldId="214748384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66744443" sldId="214748384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66744443" sldId="2147483848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08325638" sldId="214748384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8325638" sldId="214748384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8325638" sldId="2147483849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8325638" sldId="2147483849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7047003" sldId="214748385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7047003" sldId="214748385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7047003" sldId="2147483850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74220384" sldId="214748385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4220384" sldId="214748385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4220384" sldId="2147483851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628617649" sldId="214748385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28617649" sldId="214748385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28617649" sldId="2147483852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47049715" sldId="214748385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47049715" sldId="214748385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47049715" sldId="2147483853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47049715" sldId="2147483853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47049715" sldId="214748385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11313508" sldId="214748385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1313508" sldId="214748385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1313508" sldId="2147483854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1313508" sldId="2147483854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1313508" sldId="2147483854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955323380" sldId="214748385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5323380" sldId="214748385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5323380" sldId="2147483855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5323380" sldId="2147483855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5323380" sldId="2147483855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095856356" sldId="214748385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95856356" sldId="214748385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95856356" sldId="214748385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95856356" sldId="2147483856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95856356" sldId="2147483856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10734043" sldId="214748385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0734043" sldId="214748385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0734043" sldId="214748385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0734043" sldId="2147483857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10734043" sldId="2147483857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6375215" sldId="214748385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6375215" sldId="214748385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6375215" sldId="214748385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6375215" sldId="2147483858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6375215" sldId="2147483858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30838190" sldId="214748385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0838190" sldId="214748385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0838190" sldId="2147483859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343180070" sldId="214748386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43180070" sldId="214748386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43180070" sldId="2147483860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33857856" sldId="214748386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33857856" sldId="214748386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33857856" sldId="2147483861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33857856" sldId="2147483861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33857856" sldId="2147483861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00424024" sldId="214748386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00424024" sldId="214748386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00424024" sldId="2147483862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00424024" sldId="2147483862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00424024" sldId="2147483862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21442849" sldId="214748386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21442849" sldId="214748386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21442849" sldId="214748386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21442849" sldId="2147483863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31363812" sldId="214748386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1363812" sldId="214748386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1363812" sldId="214748386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31363812" sldId="2147483864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098796288" sldId="214748386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98796288" sldId="2147483865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98796288" sldId="2147483865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138343018" sldId="214748386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38343018" sldId="2147483866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26196224" sldId="2147483868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10058208" sldId="214748386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10058208" sldId="214748386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10058208" sldId="2147483869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36915359" sldId="214748387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36915359" sldId="2147483870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55472623" sldId="214748387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55472623" sldId="214748387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55472623" sldId="2147483871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54582745" sldId="214748387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4582745" sldId="214748387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4582745" sldId="2147483872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4582745" sldId="2147483872"/>
              <ac:spMk id="1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1595268899" sldId="214748387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95268899" sldId="214748387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95268899" sldId="2147483873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70685281" sldId="214748387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70685281" sldId="214748387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70685281" sldId="2147483874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75343228" sldId="214748387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75343228" sldId="214748387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75343228" sldId="2147483875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721660532" sldId="214748387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21660532" sldId="214748387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21660532" sldId="2147483876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21660532" sldId="2147483876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21660532" sldId="214748387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02600896" sldId="214748387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02600896" sldId="214748387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02600896" sldId="2147483877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02600896" sldId="2147483877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02600896" sldId="2147483877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15463943" sldId="214748387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5463943" sldId="214748387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5463943" sldId="2147483878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5463943" sldId="2147483878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5463943" sldId="2147483878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66976039" sldId="214748387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66976039" sldId="214748387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66976039" sldId="214748387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66976039" sldId="2147483879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66976039" sldId="2147483879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239347857" sldId="214748388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9347857" sldId="214748388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9347857" sldId="214748388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9347857" sldId="2147483880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9347857" sldId="2147483880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67025695" sldId="214748388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67025695" sldId="214748388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67025695" sldId="214748388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67025695" sldId="2147483881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67025695" sldId="2147483881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06645221" sldId="214748388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645221" sldId="214748388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645221" sldId="2147483882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45782751" sldId="214748388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45782751" sldId="214748388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45782751" sldId="2147483883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406758199" sldId="214748388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06758199" sldId="214748388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06758199" sldId="2147483884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06758199" sldId="2147483884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06758199" sldId="2147483884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27764" sldId="214748388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7764" sldId="214748388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7764" sldId="2147483885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7764" sldId="2147483885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7764" sldId="2147483885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59749766" sldId="214748388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59749766" sldId="214748388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59749766" sldId="214748388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59749766" sldId="2147483886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79736888" sldId="214748388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9736888" sldId="214748388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9736888" sldId="214748388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9736888" sldId="2147483887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59852747" sldId="214748388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9852747" sldId="2147483888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9852747" sldId="2147483888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44026952" sldId="214748388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44026952" sldId="2147483889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607614166" sldId="2147483891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6395381" sldId="214748389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6395381" sldId="214748389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6395381" sldId="2147483892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10386024" sldId="214748389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10386024" sldId="2147483893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73558223" sldId="214748389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73558223" sldId="214748389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73558223" sldId="2147483894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472928043" sldId="214748389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72928043" sldId="214748389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72928043" sldId="2147483895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72928043" sldId="2147483895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41889126" sldId="214748389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41889126" sldId="214748389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41889126" sldId="2147483896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722689667" sldId="214748389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22689667" sldId="214748389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22689667" sldId="2147483897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55654790" sldId="214748389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55654790" sldId="214748389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55654790" sldId="2147483898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7673276" sldId="214748389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673276" sldId="214748389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673276" sldId="2147483899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673276" sldId="2147483899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673276" sldId="2147483899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983036416" sldId="214748390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83036416" sldId="214748390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83036416" sldId="2147483900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83036416" sldId="2147483900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83036416" sldId="2147483900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665480483" sldId="214748390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65480483" sldId="214748390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65480483" sldId="2147483901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65480483" sldId="2147483901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65480483" sldId="2147483901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81255949" sldId="214748390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1255949" sldId="214748390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1255949" sldId="214748390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1255949" sldId="2147483902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1255949" sldId="2147483902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83027135" sldId="214748390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3027135" sldId="214748390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3027135" sldId="214748390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3027135" sldId="2147483903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83027135" sldId="2147483903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786253385" sldId="214748390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6253385" sldId="214748390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6253385" sldId="214748390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6253385" sldId="2147483904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6253385" sldId="2147483904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90854853" sldId="214748390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90854853" sldId="214748390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90854853" sldId="2147483905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91959297" sldId="214748390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91959297" sldId="214748390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91959297" sldId="2147483906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50790377" sldId="214748390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50790377" sldId="214748390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50790377" sldId="2147483907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50790377" sldId="2147483907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50790377" sldId="2147483907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53463762" sldId="214748390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3463762" sldId="214748390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3463762" sldId="2147483908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3463762" sldId="2147483908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3463762" sldId="2147483908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814442236" sldId="214748390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14442236" sldId="214748390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14442236" sldId="214748390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14442236" sldId="2147483909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163055" sldId="214748391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3055" sldId="214748391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3055" sldId="214748391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3055" sldId="2147483910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635770784" sldId="214748391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635770784" sldId="2147483911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635770784" sldId="2147483911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36050581" sldId="214748391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36050581" sldId="2147483912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22937671" sldId="2147483914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116732609" sldId="214748391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16732609" sldId="214748391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16732609" sldId="2147483915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77361626" sldId="214748391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77361626" sldId="2147483916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77029473" sldId="214748391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7029473" sldId="214748391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7029473" sldId="2147483917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783807719" sldId="214748391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83807719" sldId="214748391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83807719" sldId="2147483918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783807719" sldId="2147483918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48260291" sldId="214748391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48260291" sldId="214748391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48260291" sldId="2147483919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941206439" sldId="214748392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41206439" sldId="214748392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41206439" sldId="2147483920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219475028" sldId="214748392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19475028" sldId="214748392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19475028" sldId="2147483921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287003052" sldId="214748392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87003052" sldId="214748392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87003052" sldId="2147483922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87003052" sldId="2147483922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87003052" sldId="2147483922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248545989" sldId="214748392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48545989" sldId="214748392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48545989" sldId="2147483923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48545989" sldId="2147483923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48545989" sldId="214748392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16237836" sldId="214748392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6237836" sldId="214748392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6237836" sldId="2147483924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6237836" sldId="2147483924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6237836" sldId="2147483924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912055891" sldId="214748392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12055891" sldId="214748392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12055891" sldId="214748392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12055891" sldId="2147483925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12055891" sldId="2147483925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99171019" sldId="214748392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99171019" sldId="214748392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99171019" sldId="214748392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99171019" sldId="2147483926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99171019" sldId="2147483926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24956807" sldId="214748392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24956807" sldId="214748392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24956807" sldId="214748392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24956807" sldId="2147483927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24956807" sldId="2147483927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46167116" sldId="214748392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46167116" sldId="214748392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46167116" sldId="2147483928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18259249" sldId="214748392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18259249" sldId="214748392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18259249" sldId="2147483929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05034148" sldId="214748393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5034148" sldId="214748393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5034148" sldId="2147483930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5034148" sldId="2147483930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05034148" sldId="2147483930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27273059" sldId="214748393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273059" sldId="214748393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273059" sldId="2147483931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273059" sldId="2147483931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7273059" sldId="2147483931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14327372" sldId="214748393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4327372" sldId="214748393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4327372" sldId="214748393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4327372" sldId="2147483932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71160430" sldId="214748393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71160430" sldId="214748393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71160430" sldId="214748393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71160430" sldId="2147483933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663539074" sldId="214748393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63539074" sldId="2147483934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63539074" sldId="2147483934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57222041" sldId="214748393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57222041" sldId="2147483935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53702137" sldId="2147483937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11902051" sldId="214748393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1902051" sldId="214748393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11902051" sldId="2147483938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88220946" sldId="214748393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88220946" sldId="2147483939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52764202" sldId="214748394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2764202" sldId="214748394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2764202" sldId="2147483940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42051570" sldId="214748394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42051570" sldId="214748394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42051570" sldId="2147483941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42051570" sldId="2147483941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46109285" sldId="214748394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46109285" sldId="214748394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46109285" sldId="2147483942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16221055" sldId="214748394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16221055" sldId="214748394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16221055" sldId="2147483943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7761110" sldId="214748394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7761110" sldId="214748394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7761110" sldId="2147483944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197540019" sldId="214748394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7540019" sldId="214748394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7540019" sldId="2147483945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7540019" sldId="2147483945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97540019" sldId="2147483945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415458876" sldId="214748394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15458876" sldId="214748394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15458876" sldId="2147483946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15458876" sldId="2147483946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415458876" sldId="214748394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65520688" sldId="214748394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65520688" sldId="214748394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65520688" sldId="2147483947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65520688" sldId="2147483947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65520688" sldId="2147483947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397397086" sldId="214748394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97397086" sldId="214748394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97397086" sldId="214748394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97397086" sldId="214748394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97397086" sldId="2147483948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57553174" sldId="214748394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553174" sldId="214748394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553174" sldId="214748394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553174" sldId="2147483949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57553174" sldId="2147483949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75982214" sldId="214748395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75982214" sldId="214748395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75982214" sldId="214748395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75982214" sldId="2147483950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75982214" sldId="2147483950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693787750" sldId="214748395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93787750" sldId="214748395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93787750" sldId="2147483951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51411410" sldId="214748395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51411410" sldId="214748395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51411410" sldId="2147483952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81460236" sldId="214748395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81460236" sldId="214748395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81460236" sldId="2147483953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81460236" sldId="2147483953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81460236" sldId="214748395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493896738" sldId="214748395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93896738" sldId="214748395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93896738" sldId="2147483954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93896738" sldId="2147483954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93896738" sldId="2147483954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682290133" sldId="214748395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82290133" sldId="214748395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82290133" sldId="214748395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682290133" sldId="2147483955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95125798" sldId="214748395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25798" sldId="214748395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25798" sldId="214748395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95125798" sldId="2147483956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049680323" sldId="214748395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49680323" sldId="2147483957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49680323" sldId="2147483957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027464606" sldId="214748395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27464606" sldId="2147483958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30684399" sldId="2147483960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062717859" sldId="214748396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62717859" sldId="214748396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062717859" sldId="2147483961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48330107" sldId="214748396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48330107" sldId="2147483962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15671492" sldId="214748396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15671492" sldId="214748396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15671492" sldId="2147483963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233345856" sldId="214748396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3345856" sldId="214748396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3345856" sldId="2147483964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233345856" sldId="2147483964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353380874" sldId="214748396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53380874" sldId="214748396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53380874" sldId="2147483965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51505912" sldId="214748396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51505912" sldId="214748396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51505912" sldId="2147483966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52425064" sldId="214748396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2425064" sldId="214748396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52425064" sldId="2147483967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710611031" sldId="214748396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0611031" sldId="214748396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0611031" sldId="2147483968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0611031" sldId="2147483968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710611031" sldId="2147483968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901157838" sldId="214748396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1157838" sldId="214748396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1157838" sldId="2147483969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1157838" sldId="2147483969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1157838" sldId="2147483969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257687832" sldId="214748397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7687832" sldId="214748397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7687832" sldId="2147483970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7687832" sldId="2147483970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57687832" sldId="2147483970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1816412366" sldId="214748397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412366" sldId="214748397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412366" sldId="214748397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412366" sldId="2147483971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6412366" sldId="2147483971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57900374" sldId="214748397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7900374" sldId="214748397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7900374" sldId="214748397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7900374" sldId="2147483972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57900374" sldId="2147483972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07270493" sldId="214748397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270493" sldId="214748397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270493" sldId="214748397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270493" sldId="2147483973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7270493" sldId="2147483973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89335930" sldId="214748397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9335930" sldId="214748397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9335930" sldId="2147483974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145666882" sldId="214748397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45666882" sldId="214748397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145666882" sldId="2147483975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239581005" sldId="214748397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39581005" sldId="214748397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39581005" sldId="2147483976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39581005" sldId="2147483976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39581005" sldId="214748397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383922276" sldId="214748397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83922276" sldId="214748397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83922276" sldId="2147483977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83922276" sldId="2147483977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383922276" sldId="2147483977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50514065" sldId="214748397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50514065" sldId="214748397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50514065" sldId="214748397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50514065" sldId="2147483978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14692921" sldId="214748397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14692921" sldId="214748397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14692921" sldId="214748397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14692921" sldId="2147483979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84640151" sldId="214748398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4640151" sldId="2147483980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4640151" sldId="2147483980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51510097" sldId="214748398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51510097" sldId="2147483981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76147895" sldId="2147483983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16063653" sldId="214748398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16063653" sldId="214748398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16063653" sldId="2147483984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28172890" sldId="214748398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28172890" sldId="2147483985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66676405" sldId="214748398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66676405" sldId="214748398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66676405" sldId="2147483986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459875443" sldId="214748398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59875443" sldId="214748398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59875443" sldId="2147483987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59875443" sldId="2147483987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710839289" sldId="214748398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10839289" sldId="214748398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10839289" sldId="2147483988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71964424" sldId="214748398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1964424" sldId="214748398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71964424" sldId="2147483989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499020225" sldId="214748399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99020225" sldId="214748399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99020225" sldId="2147483990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177271904" sldId="214748399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7271904" sldId="214748399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7271904" sldId="2147483991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7271904" sldId="2147483991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7271904" sldId="2147483991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24302079" sldId="214748399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4302079" sldId="214748399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4302079" sldId="2147483992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4302079" sldId="2147483992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24302079" sldId="2147483992"/>
              <ac:spMk id="1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175531300" sldId="214748399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5531300" sldId="214748399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5531300" sldId="2147483993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5531300" sldId="2147483993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175531300" sldId="214748399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69336847" sldId="214748399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69336847" sldId="214748399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69336847" sldId="214748399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69336847" sldId="2147483994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69336847" sldId="2147483994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87440274" sldId="214748399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87440274" sldId="214748399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87440274" sldId="214748399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87440274" sldId="2147483995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87440274" sldId="2147483995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92274518" sldId="214748399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92274518" sldId="214748399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92274518" sldId="214748399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92274518" sldId="2147483996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92274518" sldId="2147483996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22085084" sldId="214748399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22085084" sldId="214748399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22085084" sldId="2147483997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39592755" sldId="214748399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39592755" sldId="214748399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39592755" sldId="2147483998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59354257" sldId="214748399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9354257" sldId="214748399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9354257" sldId="2147483999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9354257" sldId="2147483999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9354257" sldId="2147483999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90663073" sldId="214748400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63073" sldId="214748400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63073" sldId="2147484000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63073" sldId="2147484000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90663073" sldId="2147484000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479457846" sldId="214748400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79457846" sldId="214748400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79457846" sldId="214748400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79457846" sldId="2147484001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732806220" sldId="214748400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32806220" sldId="214748400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32806220" sldId="214748400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732806220" sldId="2147484002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670167189" sldId="214748400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70167189" sldId="2147484003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670167189" sldId="2147484003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015968491" sldId="214748400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015968491" sldId="2147484004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883736702" sldId="2147484006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40811146" sldId="214748400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40811146" sldId="214748400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40811146" sldId="2147484007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80180111" sldId="214748400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0180111" sldId="2147484008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045603137" sldId="214748400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45603137" sldId="214748400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045603137" sldId="2147484009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752079247" sldId="214748401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52079247" sldId="214748401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52079247" sldId="2147484010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52079247" sldId="2147484010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70081108" sldId="214748401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70081108" sldId="214748401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70081108" sldId="2147484011"/>
              <ac:spMk id="3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2244224390" sldId="214748401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44224390" sldId="214748401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244224390" sldId="2147484012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9135897" sldId="214748401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9135897" sldId="214748401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9135897" sldId="2147484013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74749916" sldId="214748401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74749916" sldId="214748401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74749916" sldId="2147484014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74749916" sldId="2147484014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74749916" sldId="2147484014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47266623" sldId="214748401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47266623" sldId="214748401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47266623" sldId="2147484015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47266623" sldId="2147484015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47266623" sldId="2147484015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502451588" sldId="214748401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02451588" sldId="214748401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02451588" sldId="2147484016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02451588" sldId="2147484016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502451588" sldId="214748401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736585578" sldId="214748401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36585578" sldId="214748401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36585578" sldId="214748401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36585578" sldId="2147484017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36585578" sldId="2147484017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616866387" sldId="214748401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16866387" sldId="214748401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16866387" sldId="214748401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16866387" sldId="2147484018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616866387" sldId="2147484018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808292686" sldId="214748401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8292686" sldId="214748401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8292686" sldId="214748401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8292686" sldId="2147484019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08292686" sldId="2147484019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56540873" sldId="214748402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6540873" sldId="214748402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6540873" sldId="2147484020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36082629" sldId="214748402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36082629" sldId="214748402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36082629" sldId="2147484021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57431103" sldId="214748402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57431103" sldId="214748402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57431103" sldId="2147484022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57431103" sldId="2147484022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57431103" sldId="2147484022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781515567" sldId="214748402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1515567" sldId="214748402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1515567" sldId="2147484023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1515567" sldId="2147484023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781515567" sldId="2147484023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5786932" sldId="214748402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786932" sldId="214748402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786932" sldId="214748402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5786932" sldId="2147484024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870108360" sldId="214748402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0108360" sldId="214748402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0108360" sldId="214748402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870108360" sldId="2147484025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75417839" sldId="214748402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75417839" sldId="2147484026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75417839" sldId="2147484026"/>
              <ac:spMk id="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942955036" sldId="214748402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42955036" sldId="2147484027"/>
              <ac:spMk id="2" creationId="{00000000-0000-0000-0000-000000000000}"/>
            </ac:spMkLst>
          </pc:spChg>
        </pc:sldLayoutChg>
        <pc:sldLayoutChg chg="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12759941" sldId="2147484029"/>
          </pc:sldLayoutMkLst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349891742" sldId="214748403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49891742" sldId="214748403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349891742" sldId="2147484030"/>
              <ac:spMk id="10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71807836" sldId="214748403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71807836" sldId="2147484031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208662522" sldId="214748403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08662522" sldId="214748403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208662522" sldId="2147484032"/>
              <ac:spMk id="18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19183293" sldId="214748403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9183293" sldId="214748403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9183293" sldId="2147484033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19183293" sldId="2147484033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72533191" sldId="214748403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72533191" sldId="214748403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72533191" sldId="2147484034"/>
              <ac:spMk id="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580116249" sldId="214748403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0116249" sldId="214748403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580116249" sldId="2147484035"/>
              <ac:spMk id="23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87815685" sldId="214748403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815685" sldId="214748403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87815685" sldId="2147484036"/>
              <ac:spMk id="1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52185098" sldId="214748403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185098" sldId="214748403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185098" sldId="2147484037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185098" sldId="2147484037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52185098" sldId="2147484037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30689588" sldId="214748403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30689588" sldId="214748403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30689588" sldId="2147484038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30689588" sldId="2147484038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30689588" sldId="2147484038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800510663" sldId="214748403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0510663" sldId="214748403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0510663" sldId="2147484039"/>
              <ac:spMk id="1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0510663" sldId="2147484039"/>
              <ac:spMk id="1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800510663" sldId="2147484039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851847905" sldId="214748404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51847905" sldId="214748404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51847905" sldId="214748404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51847905" sldId="2147484040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851847905" sldId="2147484040"/>
              <ac:spMk id="21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216499161" sldId="214748404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6499161" sldId="214748404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6499161" sldId="214748404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6499161" sldId="2147484041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216499161" sldId="2147484041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3151021310" sldId="214748404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51021310" sldId="214748404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51021310" sldId="214748404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51021310" sldId="2147484042"/>
              <ac:spMk id="21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151021310" sldId="2147484042"/>
              <ac:spMk id="27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559832968" sldId="214748404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59832968" sldId="214748404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559832968" sldId="2147484043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454840662" sldId="214748404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54840662" sldId="214748404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454840662" sldId="2147484044"/>
              <ac:spMk id="15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153246685" sldId="214748404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3246685" sldId="214748404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3246685" sldId="2147484045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3246685" sldId="2147484045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153246685" sldId="2147484045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336683333" sldId="214748404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36683333" sldId="214748404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36683333" sldId="2147484046"/>
              <ac:spMk id="10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36683333" sldId="2147484046"/>
              <ac:spMk id="1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336683333" sldId="2147484046"/>
              <ac:spMk id="16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2902585762" sldId="214748404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2585762" sldId="214748404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2585762" sldId="214748404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2902585762" sldId="2147484047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4094817760" sldId="214748404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94817760" sldId="214748404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94817760" sldId="214748404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4094817760" sldId="2147484048"/>
              <ac:spMk id="4" creationId="{00000000-0000-0000-0000-000000000000}"/>
            </ac:spMkLst>
          </pc:spChg>
        </pc:sldLayoutChg>
        <pc:sldLayoutChg chg="modSp del mod ord">
          <pc:chgData name="Shay Kovacs" userId="S::shayk@feedwm.org::425e2240-6c73-49df-939e-41ac37d72aaf" providerId="AD" clId="Web-{35545C5E-45B9-756A-2B69-FCF3770DD415}" dt="2026-04-16T21:53:09.899" v="4"/>
          <pc:sldLayoutMkLst>
            <pc:docMk/>
            <pc:sldMasterMk cId="1387767529" sldId="2147483660"/>
            <pc:sldLayoutMk cId="1910426941" sldId="214748404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10426941" sldId="2147484049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1910426941" sldId="2147484049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387767529" sldId="2147483660"/>
            <pc:sldLayoutMk cId="3493502908" sldId="214748405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387767529" sldId="2147483660"/>
              <pc:sldLayoutMk cId="3493502908" sldId="2147484050"/>
              <ac:spMk id="2" creationId="{00000000-0000-0000-0000-000000000000}"/>
            </ac:spMkLst>
          </pc:spChg>
        </pc:sldLayoutChg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2264864062" sldId="2147483706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853503025" sldId="2147483729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3310958762" sldId="2147483752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99125555" sldId="2147483775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905529686" sldId="2147483821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3850296940" sldId="2147483844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3847153653" sldId="2147483867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692614474" sldId="2147483890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2427345039" sldId="2147483913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148139980" sldId="2147483936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3388205387" sldId="2147483959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453088727" sldId="2147483982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469414030" sldId="2147484005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4113751689" sldId="2147484028"/>
        </pc:sldMasterMkLst>
      </pc:sldMasterChg>
      <pc:sldMasterChg chg="modSldLayout sldLayoutOrd">
        <pc:chgData name="Shay Kovacs" userId="S::shayk@feedwm.org::425e2240-6c73-49df-939e-41ac37d72aaf" providerId="AD" clId="Web-{35545C5E-45B9-756A-2B69-FCF3770DD415}" dt="2026-04-16T21:53:09.649" v="3"/>
        <pc:sldMasterMkLst>
          <pc:docMk/>
          <pc:sldMasterMk cId="1227563286" sldId="2147484051"/>
        </pc:sldMasterMkLst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992621291" sldId="214748406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21291" sldId="214748406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21291" sldId="214748406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21291" sldId="214748406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21291" sldId="2147484064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21291" sldId="2147484064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942778084" sldId="214748406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42778084" sldId="214748406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42778084" sldId="214748406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42778084" sldId="214748406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42778084" sldId="2147484065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42778084" sldId="2147484065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757597536" sldId="214748406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57597536" sldId="214748406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57597536" sldId="214748406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57597536" sldId="214748406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57597536" sldId="2147484066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57597536" sldId="2147484066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374495632" sldId="214748406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74495632" sldId="214748406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74495632" sldId="214748406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74495632" sldId="214748406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74495632" sldId="2147484067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74495632" sldId="2147484067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74495632" sldId="2147484067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308430616" sldId="214748406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7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8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08430616" sldId="2147484068"/>
              <ac:spMk id="9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102401151" sldId="214748406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02401151" sldId="214748406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02401151" sldId="214748406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02401151" sldId="214748406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02401151" sldId="2147484069"/>
              <ac:spMk id="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2321196" sldId="214748407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321196" sldId="214748407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321196" sldId="214748407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321196" sldId="2147484070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495510380" sldId="214748407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495510380" sldId="214748407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495510380" sldId="214748407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495510380" sldId="214748407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495510380" sldId="2147484071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495510380" sldId="2147484071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495510380" sldId="2147484071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793283633" sldId="214748407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793283633" sldId="214748407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793283633" sldId="214748407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793283633" sldId="214748407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793283633" sldId="2147484072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793283633" sldId="2147484072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793283633" sldId="2147484072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954778518" sldId="214748407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54778518" sldId="214748407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54778518" sldId="214748407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54778518" sldId="214748407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54778518" sldId="2147484073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54778518" sldId="2147484073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310378607" sldId="214748407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10378607" sldId="214748407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10378607" sldId="214748407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10378607" sldId="214748407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10378607" sldId="2147484074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10378607" sldId="2147484074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269803033" sldId="214748407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69803033" sldId="214748407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69803033" sldId="214748407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69803033" sldId="214748407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69803033" sldId="2147484076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269803033" sldId="2147484076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151542791" sldId="214748407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151542791" sldId="214748407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151542791" sldId="214748407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151542791" sldId="214748407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151542791" sldId="2147484077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151542791" sldId="2147484077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4279422971" sldId="214748407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79422971" sldId="214748407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79422971" sldId="214748407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79422971" sldId="214748407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79422971" sldId="214748407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79422971" sldId="2147484078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035590570" sldId="214748407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035590570" sldId="214748407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035590570" sldId="214748407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035590570" sldId="214748407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035590570" sldId="2147484079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035590570" sldId="2147484079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035590570" sldId="2147484079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303609608" sldId="214748408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7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8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03609608" sldId="2147484080"/>
              <ac:spMk id="9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854479242" sldId="214748408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854479242" sldId="214748408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854479242" sldId="214748408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854479242" sldId="214748408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854479242" sldId="2147484081"/>
              <ac:spMk id="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4291790771" sldId="214748408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91790771" sldId="214748408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91790771" sldId="214748408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291790771" sldId="2147484082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273791366" sldId="214748408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73791366" sldId="214748408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73791366" sldId="214748408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73791366" sldId="214748408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73791366" sldId="2147484083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73791366" sldId="2147484083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73791366" sldId="2147484083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360430263" sldId="214748408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60430263" sldId="214748408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60430263" sldId="214748408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60430263" sldId="214748408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60430263" sldId="2147484084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60430263" sldId="2147484084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360430263" sldId="2147484084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941006170" sldId="214748408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41006170" sldId="214748408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41006170" sldId="214748408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41006170" sldId="214748408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41006170" sldId="2147484085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41006170" sldId="2147484085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840900202" sldId="214748408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0900202" sldId="214748408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0900202" sldId="214748408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0900202" sldId="214748408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0900202" sldId="2147484086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0900202" sldId="2147484086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549819808" sldId="214748408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549819808" sldId="214748408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549819808" sldId="214748408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549819808" sldId="214748408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549819808" sldId="214748408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549819808" sldId="2147484088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606229768" sldId="214748408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6229768" sldId="214748408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6229768" sldId="214748408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6229768" sldId="214748408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6229768" sldId="2147484089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6229768" sldId="2147484089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992603867" sldId="214748409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03867" sldId="214748409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03867" sldId="214748409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03867" sldId="214748409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03867" sldId="2147484090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92603867" sldId="2147484090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648896551" sldId="214748409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648896551" sldId="214748409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648896551" sldId="214748409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648896551" sldId="214748409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648896551" sldId="2147484091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648896551" sldId="2147484091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648896551" sldId="2147484091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844814170" sldId="214748409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7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8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4814170" sldId="2147484092"/>
              <ac:spMk id="9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124456548" sldId="214748409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124456548" sldId="214748409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124456548" sldId="214748409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124456548" sldId="214748409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124456548" sldId="2147484093"/>
              <ac:spMk id="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4190881464" sldId="214748409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190881464" sldId="214748409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190881464" sldId="214748409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4190881464" sldId="2147484094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721242362" sldId="214748409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21242362" sldId="214748409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21242362" sldId="214748409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21242362" sldId="214748409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21242362" sldId="2147484095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21242362" sldId="2147484095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721242362" sldId="2147484095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600543264" sldId="214748409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0543264" sldId="214748409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0543264" sldId="214748409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0543264" sldId="2147484096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0543264" sldId="2147484096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0543264" sldId="2147484096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600543264" sldId="2147484096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39988894" sldId="214748409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9988894" sldId="214748409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9988894" sldId="214748409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9988894" sldId="214748409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9988894" sldId="2147484097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39988894" sldId="2147484097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376942145" sldId="214748409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376942145" sldId="214748409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376942145" sldId="214748409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376942145" sldId="214748409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376942145" sldId="214748409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376942145" sldId="2147484098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703098081" sldId="214748410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703098081" sldId="214748410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703098081" sldId="214748410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703098081" sldId="214748410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703098081" sldId="2147484100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703098081" sldId="2147484100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566509179" sldId="2147484101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66509179" sldId="2147484101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66509179" sldId="2147484101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66509179" sldId="2147484101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66509179" sldId="2147484101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66509179" sldId="2147484101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07838706" sldId="2147484102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07838706" sldId="2147484102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07838706" sldId="2147484102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07838706" sldId="2147484102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07838706" sldId="2147484102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07838706" sldId="2147484102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849775666" sldId="2147484103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9775666" sldId="2147484103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9775666" sldId="2147484103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9775666" sldId="2147484103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9775666" sldId="2147484103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9775666" sldId="2147484103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849775666" sldId="2147484103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86934620" sldId="2147484104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7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8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86934620" sldId="2147484104"/>
              <ac:spMk id="9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1520391691" sldId="2147484105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20391691" sldId="2147484105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20391691" sldId="2147484105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20391691" sldId="2147484105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1520391691" sldId="2147484105"/>
              <ac:spMk id="5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233125244" sldId="2147484106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33125244" sldId="2147484106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33125244" sldId="2147484106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233125244" sldId="2147484106"/>
              <ac:spMk id="4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971021743" sldId="2147484107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71021743" sldId="2147484107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71021743" sldId="2147484107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71021743" sldId="2147484107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71021743" sldId="2147484107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71021743" sldId="2147484107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971021743" sldId="2147484107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220561320" sldId="2147484108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220561320" sldId="2147484108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220561320" sldId="2147484108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220561320" sldId="2147484108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220561320" sldId="2147484108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220561320" sldId="2147484108"/>
              <ac:spMk id="6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220561320" sldId="2147484108"/>
              <ac:spMk id="7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2119909023" sldId="2147484109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19909023" sldId="2147484109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19909023" sldId="2147484109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19909023" sldId="2147484109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19909023" sldId="2147484109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2119909023" sldId="2147484109"/>
              <ac:spMk id="6" creationId="{00000000-0000-0000-0000-000000000000}"/>
            </ac:spMkLst>
          </pc:spChg>
        </pc:sldLayoutChg>
        <pc:sldLayoutChg chg="modSp mod ord">
          <pc:chgData name="Shay Kovacs" userId="S::shayk@feedwm.org::425e2240-6c73-49df-939e-41ac37d72aaf" providerId="AD" clId="Web-{35545C5E-45B9-756A-2B69-FCF3770DD415}" dt="2026-04-16T21:53:09.649" v="3"/>
          <pc:sldLayoutMkLst>
            <pc:docMk/>
            <pc:sldMasterMk cId="1227563286" sldId="2147484051"/>
            <pc:sldLayoutMk cId="3928228413" sldId="2147484110"/>
          </pc:sldLayoutMkLst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28228413" sldId="2147484110"/>
              <ac:spMk id="2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28228413" sldId="2147484110"/>
              <ac:spMk id="3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28228413" sldId="2147484110"/>
              <ac:spMk id="4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28228413" sldId="2147484110"/>
              <ac:spMk id="5" creationId="{00000000-0000-0000-0000-000000000000}"/>
            </ac:spMkLst>
          </pc:spChg>
          <pc:spChg chg="mod">
            <ac:chgData name="Shay Kovacs" userId="S::shayk@feedwm.org::425e2240-6c73-49df-939e-41ac37d72aaf" providerId="AD" clId="Web-{35545C5E-45B9-756A-2B69-FCF3770DD415}" dt="2026-04-16T21:53:09.649" v="3"/>
            <ac:spMkLst>
              <pc:docMk/>
              <pc:sldMasterMk cId="1227563286" sldId="2147484051"/>
              <pc:sldLayoutMk cId="3928228413" sldId="2147484110"/>
              <ac:spMk id="6" creationId="{00000000-0000-0000-0000-000000000000}"/>
            </ac:spMkLst>
          </pc:spChg>
        </pc:sldLayoutChg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587719292" sldId="2147484063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4098201654" sldId="2147484075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1669205961" sldId="2147484087"/>
        </pc:sldMasterMkLst>
      </pc:sldMasterChg>
      <pc:sldMasterChg chg="del sldLayoutOrd">
        <pc:chgData name="Shay Kovacs" userId="S::shayk@feedwm.org::425e2240-6c73-49df-939e-41ac37d72aaf" providerId="AD" clId="Web-{35545C5E-45B9-756A-2B69-FCF3770DD415}" dt="2026-04-16T21:53:09.899" v="4"/>
        <pc:sldMasterMkLst>
          <pc:docMk/>
          <pc:sldMasterMk cId="2482772732" sldId="2147484099"/>
        </pc:sldMasterMkLst>
      </pc:sldMasterChg>
    </pc:docChg>
  </pc:docChgLst>
  <pc:docChgLst>
    <pc:chgData name="Shay Kovacs" userId="S::shayk@feedwm.org::425e2240-6c73-49df-939e-41ac37d72aaf" providerId="AD" clId="Web-{0324485B-5779-513B-C340-F2E50F7AC6A4}"/>
    <pc:docChg chg="modSld">
      <pc:chgData name="Shay Kovacs" userId="S::shayk@feedwm.org::425e2240-6c73-49df-939e-41ac37d72aaf" providerId="AD" clId="Web-{0324485B-5779-513B-C340-F2E50F7AC6A4}" dt="2026-04-17T19:33:03.534" v="16" actId="20577"/>
      <pc:docMkLst>
        <pc:docMk/>
      </pc:docMkLst>
      <pc:sldChg chg="modSp">
        <pc:chgData name="Shay Kovacs" userId="S::shayk@feedwm.org::425e2240-6c73-49df-939e-41ac37d72aaf" providerId="AD" clId="Web-{0324485B-5779-513B-C340-F2E50F7AC6A4}" dt="2026-04-17T19:32:44.815" v="14" actId="20577"/>
        <pc:sldMkLst>
          <pc:docMk/>
          <pc:sldMk cId="3837659504" sldId="267"/>
        </pc:sldMkLst>
        <pc:spChg chg="mod">
          <ac:chgData name="Shay Kovacs" userId="S::shayk@feedwm.org::425e2240-6c73-49df-939e-41ac37d72aaf" providerId="AD" clId="Web-{0324485B-5779-513B-C340-F2E50F7AC6A4}" dt="2026-04-17T19:32:44.815" v="14" actId="20577"/>
          <ac:spMkLst>
            <pc:docMk/>
            <pc:sldMk cId="3837659504" sldId="267"/>
            <ac:spMk id="5" creationId="{00000000-0000-0000-0000-000000000000}"/>
          </ac:spMkLst>
        </pc:spChg>
      </pc:sldChg>
      <pc:sldChg chg="modSp">
        <pc:chgData name="Shay Kovacs" userId="S::shayk@feedwm.org::425e2240-6c73-49df-939e-41ac37d72aaf" providerId="AD" clId="Web-{0324485B-5779-513B-C340-F2E50F7AC6A4}" dt="2026-04-17T19:33:03.534" v="16" actId="20577"/>
        <pc:sldMkLst>
          <pc:docMk/>
          <pc:sldMk cId="2864465735" sldId="275"/>
        </pc:sldMkLst>
        <pc:spChg chg="mod">
          <ac:chgData name="Shay Kovacs" userId="S::shayk@feedwm.org::425e2240-6c73-49df-939e-41ac37d72aaf" providerId="AD" clId="Web-{0324485B-5779-513B-C340-F2E50F7AC6A4}" dt="2026-04-17T19:33:03.534" v="16" actId="20577"/>
          <ac:spMkLst>
            <pc:docMk/>
            <pc:sldMk cId="2864465735" sldId="275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08B00-FA2B-4D7B-8004-07C0D4858094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726A6-D7C1-404F-AE56-97E86E50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56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4B5DE1-197E-4E17-A79C-83F9C4E220F0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DD1371-F7E7-41F3-A9DA-598833CBF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Slide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25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Content</a:t>
            </a:r>
            <a:r>
              <a:rPr lang="en-US" baseline="0" dirty="0">
                <a:latin typeface="Arial"/>
                <a:cs typeface="Arial"/>
              </a:rPr>
              <a:t> #1 Slide </a:t>
            </a:r>
            <a:r>
              <a:rPr lang="en-US" dirty="0">
                <a:latin typeface="Arial"/>
                <a:cs typeface="Arial"/>
              </a:rPr>
              <a:t>w/ customizable photo </a:t>
            </a:r>
            <a:endParaRPr lang="en-US" baseline="0" dirty="0">
              <a:latin typeface="Arial"/>
              <a:cs typeface="Arial"/>
            </a:endParaRPr>
          </a:p>
          <a:p>
            <a:r>
              <a:rPr lang="en-US" baseline="0" dirty="0">
                <a:latin typeface="Arial"/>
                <a:cs typeface="Arial"/>
              </a:rPr>
              <a:t>Great for light content, statements, and facts.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46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Level 1 Divider Slide</a:t>
            </a:r>
            <a:endParaRPr lang="en-US" baseline="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46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It’s important to start on time.</a:t>
            </a:r>
            <a:r>
              <a:rPr lang="en-US" baseline="0" dirty="0">
                <a:latin typeface="Arial"/>
                <a:cs typeface="Arial"/>
              </a:rPr>
              <a:t> Kiddos and parents will be looking at your posted hours and planning when to come based on that.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46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Level 1 Divider Slide</a:t>
            </a:r>
            <a:endParaRPr lang="en-US" baseline="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3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Content</a:t>
            </a:r>
            <a:r>
              <a:rPr lang="en-US" baseline="0" dirty="0">
                <a:latin typeface="Arial"/>
                <a:cs typeface="Arial"/>
              </a:rPr>
              <a:t> #1 Slide </a:t>
            </a:r>
            <a:r>
              <a:rPr lang="en-US" dirty="0">
                <a:latin typeface="Arial"/>
                <a:cs typeface="Arial"/>
              </a:rPr>
              <a:t>w/ customizable photo </a:t>
            </a:r>
            <a:endParaRPr lang="en-US" baseline="0" dirty="0">
              <a:latin typeface="Arial"/>
              <a:cs typeface="Arial"/>
            </a:endParaRPr>
          </a:p>
          <a:p>
            <a:r>
              <a:rPr lang="en-US" baseline="0" dirty="0">
                <a:latin typeface="Arial"/>
                <a:cs typeface="Arial"/>
              </a:rPr>
              <a:t>Great for light content, statements, and facts.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40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D1371-F7E7-41F3-A9DA-598833CBF2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9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D1371-F7E7-41F3-A9DA-598833CBF2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12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Level 2 Divider Slide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To Change the Footer: 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Go to the toolbar</a:t>
            </a:r>
            <a:r>
              <a:rPr lang="en-US" baseline="0" dirty="0">
                <a:latin typeface="Arial"/>
                <a:cs typeface="Arial"/>
              </a:rPr>
              <a:t> and click View, select Master, select Slide Master.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Make sure you are on the first slide. 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Edit the footer. 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Save, and return to Normal view (click</a:t>
            </a:r>
            <a:r>
              <a:rPr lang="en-US" baseline="0" dirty="0">
                <a:latin typeface="Arial"/>
                <a:cs typeface="Arial"/>
              </a:rPr>
              <a:t> View, click Normal). 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2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8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Content</a:t>
            </a:r>
            <a:r>
              <a:rPr lang="en-US" baseline="0" dirty="0">
                <a:latin typeface="Arial"/>
                <a:cs typeface="Arial"/>
              </a:rPr>
              <a:t> #2 Slide – Best for medium levels of content, with photos.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9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AFB08-12D5-4299-85F0-E49981E1376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50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Content</a:t>
            </a:r>
            <a:r>
              <a:rPr lang="en-US" baseline="0" dirty="0">
                <a:latin typeface="Arial"/>
                <a:cs typeface="Arial"/>
              </a:rPr>
              <a:t> #1 Slide – great for light content, statements, and facts. 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09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BD03B-01B3-C13F-AD2F-4B6D88969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DD0657-B4F1-6440-304B-A2F7E97A3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AFBE3-DDF7-CD0E-289F-2AA9DE767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Level 2 Divider Slide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To Change the Footer: 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Go to the toolbar</a:t>
            </a:r>
            <a:r>
              <a:rPr lang="en-US" baseline="0" dirty="0">
                <a:latin typeface="Arial"/>
                <a:cs typeface="Arial"/>
              </a:rPr>
              <a:t> and click View, select Master, select Slide Master.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Make sure you are on the first slide. 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Edit the footer. </a:t>
            </a:r>
          </a:p>
          <a:p>
            <a:pPr marL="232943" indent="-232943">
              <a:buAutoNum type="arabicParenR"/>
            </a:pPr>
            <a:r>
              <a:rPr lang="en-US" dirty="0">
                <a:latin typeface="Arial"/>
                <a:cs typeface="Arial"/>
              </a:rPr>
              <a:t>Save, and return to Normal view (click</a:t>
            </a:r>
            <a:r>
              <a:rPr lang="en-US" baseline="0" dirty="0">
                <a:latin typeface="Arial"/>
                <a:cs typeface="Arial"/>
              </a:rPr>
              <a:t> View, click Normal). 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74CAD-4ADB-91DD-CD50-B1A0142CF4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19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Title slide for presentations where partner has a logo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20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Slide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3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AFB08-12D5-4299-85F0-E49981E1376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9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AFB08-12D5-4299-85F0-E49981E1376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7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Hunger in our service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AFB08-12D5-4299-85F0-E49981E1376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0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Hunger</a:t>
            </a:r>
            <a:r>
              <a:rPr lang="en-US" baseline="0" dirty="0"/>
              <a:t> by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AFB08-12D5-4299-85F0-E49981E1376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67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Content</a:t>
            </a:r>
            <a:r>
              <a:rPr lang="en-US" baseline="0" dirty="0">
                <a:latin typeface="Arial"/>
                <a:cs typeface="Arial"/>
              </a:rPr>
              <a:t> #1 Slide – great for light content, statements, and facts.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08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Content</a:t>
            </a:r>
            <a:r>
              <a:rPr lang="en-US" baseline="0" dirty="0">
                <a:latin typeface="Arial"/>
                <a:cs typeface="Arial"/>
              </a:rPr>
              <a:t> #1 Slide – great for light content, statements, and facts.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6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"/>
                <a:cs typeface="Arial"/>
              </a:rPr>
              <a:t>Level 1 Divider Slide</a:t>
            </a:r>
            <a:endParaRPr lang="en-US" baseline="0" dirty="0">
              <a:latin typeface="Arial"/>
              <a:cs typeface="Arial"/>
            </a:endParaRPr>
          </a:p>
          <a:p>
            <a:endParaRPr lang="en-US" dirty="0"/>
          </a:p>
          <a:p>
            <a:pPr defTabSz="465887">
              <a:defRPr/>
            </a:pPr>
            <a:endParaRPr lang="en-US" baseline="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4BC30-B37C-5E46-A1EC-82742B198F4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4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lein_142618-0965_CR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62979" y="491558"/>
            <a:ext cx="11074839" cy="5878286"/>
          </a:xfrm>
          <a:prstGeom prst="round2DiagRect">
            <a:avLst>
              <a:gd name="adj1" fmla="val 4895"/>
              <a:gd name="adj2" fmla="val 0"/>
            </a:avLst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784933" y="429993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961224" y="422412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961224" y="507940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7663976" y="1468016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11" y="5360533"/>
            <a:ext cx="1500250" cy="7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4360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BFD730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003873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756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46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916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25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17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61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090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2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692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F79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5046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511308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rgbClr val="733873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846327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rgbClr val="F79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20512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680044" y="4337822"/>
            <a:ext cx="513710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9392321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058646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617744" y="4337822"/>
            <a:ext cx="513710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168898" y="1663473"/>
            <a:ext cx="9842499" cy="2564946"/>
          </a:xfrm>
        </p:spPr>
        <p:txBody>
          <a:bodyPr/>
          <a:lstStyle>
            <a:lvl1pPr marL="367383" marR="0" indent="-367383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286" b="1" kern="1200" spc="-75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270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rgbClr val="BFD7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20512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680044" y="4337822"/>
            <a:ext cx="513710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9392321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058646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617744" y="4337822"/>
            <a:ext cx="513710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168898" y="1663473"/>
            <a:ext cx="9842499" cy="2564946"/>
          </a:xfrm>
        </p:spPr>
        <p:txBody>
          <a:bodyPr/>
          <a:lstStyle>
            <a:lvl1pPr marL="367383" marR="0" indent="-367383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286" b="1" kern="1200" spc="-75" dirty="0" smtClean="0">
                <a:solidFill>
                  <a:srgbClr val="436026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76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56107" y="491558"/>
            <a:ext cx="11090508" cy="5878286"/>
          </a:xfrm>
          <a:prstGeom prst="round2DiagRect">
            <a:avLst>
              <a:gd name="adj1" fmla="val 5377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1161590" y="1529606"/>
            <a:ext cx="3985388" cy="3828041"/>
          </a:xfrm>
          <a:prstGeom prst="round2DiagRect">
            <a:avLst>
              <a:gd name="adj1" fmla="val 840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61871" y="2088697"/>
            <a:ext cx="3985107" cy="1370012"/>
          </a:xfrm>
        </p:spPr>
        <p:txBody>
          <a:bodyPr/>
          <a:lstStyle>
            <a:lvl1pPr marL="0" indent="0" algn="ctr">
              <a:buNone/>
              <a:defRPr lang="en-US" sz="3428" b="1" kern="1200" cap="all" spc="-75" dirty="0" smtClean="0">
                <a:solidFill>
                  <a:srgbClr val="BFD73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61871" y="3457975"/>
            <a:ext cx="3985107" cy="346982"/>
          </a:xfrm>
        </p:spPr>
        <p:txBody>
          <a:bodyPr/>
          <a:lstStyle>
            <a:lvl1pPr marL="0" indent="0" algn="ctr">
              <a:buNone/>
              <a:defRPr lang="en-US" sz="1929" b="1" kern="1200" spc="-54" dirty="0" smtClean="0">
                <a:solidFill>
                  <a:schemeClr val="accent6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71420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56107" y="491558"/>
            <a:ext cx="11090508" cy="5878286"/>
          </a:xfrm>
          <a:prstGeom prst="round2DiagRect">
            <a:avLst>
              <a:gd name="adj1" fmla="val 5377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61871" y="2088697"/>
            <a:ext cx="3985107" cy="1370012"/>
          </a:xfrm>
        </p:spPr>
        <p:txBody>
          <a:bodyPr/>
          <a:lstStyle>
            <a:lvl1pPr marL="0" indent="0" algn="ctr">
              <a:buNone/>
              <a:defRPr lang="en-US" sz="3428" b="1" kern="1200" cap="all" spc="-75" dirty="0" smtClean="0">
                <a:solidFill>
                  <a:srgbClr val="BFD73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61871" y="3457975"/>
            <a:ext cx="3985107" cy="346982"/>
          </a:xfrm>
        </p:spPr>
        <p:txBody>
          <a:bodyPr/>
          <a:lstStyle>
            <a:lvl1pPr marL="0" indent="0" algn="ctr">
              <a:buNone/>
              <a:defRPr lang="en-US" sz="1929" b="1" kern="1200" spc="-54" dirty="0" smtClean="0">
                <a:solidFill>
                  <a:schemeClr val="accent6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44464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#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943" y="1702984"/>
            <a:ext cx="10883457" cy="4525963"/>
          </a:xfrm>
        </p:spPr>
        <p:txBody>
          <a:bodyPr>
            <a:normAutofit/>
          </a:bodyPr>
          <a:lstStyle>
            <a:lvl1pPr>
              <a:buClr>
                <a:srgbClr val="F7941D"/>
              </a:buClr>
              <a:defRPr sz="2143" baseline="0">
                <a:solidFill>
                  <a:schemeClr val="accent6"/>
                </a:solidFill>
              </a:defRPr>
            </a:lvl1pPr>
            <a:lvl2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2pPr>
            <a:lvl3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3pPr>
            <a:lvl4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4pPr>
            <a:lvl5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1894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5758" y="4337821"/>
            <a:ext cx="511148" cy="2021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8059" y="4337821"/>
            <a:ext cx="511148" cy="2021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898" y="4637442"/>
            <a:ext cx="435401" cy="1722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61" y="5020574"/>
            <a:ext cx="338543" cy="1339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1089" y="5020574"/>
            <a:ext cx="338543" cy="13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0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62980" y="491558"/>
            <a:ext cx="11083635" cy="5878286"/>
          </a:xfrm>
          <a:prstGeom prst="round2DiagRect">
            <a:avLst>
              <a:gd name="adj1" fmla="val 6322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784933" y="429993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961224" y="422412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961224" y="507940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7663976" y="1468016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11" y="5360533"/>
            <a:ext cx="1500250" cy="7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03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#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943" y="1702984"/>
            <a:ext cx="10883457" cy="4525963"/>
          </a:xfrm>
        </p:spPr>
        <p:txBody>
          <a:bodyPr>
            <a:normAutofit/>
          </a:bodyPr>
          <a:lstStyle>
            <a:lvl1pPr>
              <a:buClr>
                <a:srgbClr val="F7941D"/>
              </a:buClr>
              <a:defRPr sz="2143">
                <a:solidFill>
                  <a:schemeClr val="accent6"/>
                </a:solidFill>
              </a:defRPr>
            </a:lvl1pPr>
            <a:lvl2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2pPr>
            <a:lvl3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3pPr>
            <a:lvl4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4pPr>
            <a:lvl5pPr>
              <a:buClr>
                <a:srgbClr val="F7941D"/>
              </a:buClr>
              <a:defRPr sz="1929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1894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45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20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62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lein_142618-0965_CR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62979" y="491558"/>
            <a:ext cx="11074839" cy="5878286"/>
          </a:xfrm>
          <a:prstGeom prst="round2DiagRect">
            <a:avLst>
              <a:gd name="adj1" fmla="val 4895"/>
              <a:gd name="adj2" fmla="val 0"/>
            </a:avLst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784933" y="429993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961224" y="422412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961224" y="507940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7663976" y="1468016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11" y="5360533"/>
            <a:ext cx="1500250" cy="7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63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62980" y="491558"/>
            <a:ext cx="11083635" cy="5878286"/>
          </a:xfrm>
          <a:prstGeom prst="round2DiagRect">
            <a:avLst>
              <a:gd name="adj1" fmla="val 6322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784933" y="429993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961224" y="422412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961224" y="507940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7663976" y="1468016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11" y="5360533"/>
            <a:ext cx="1500250" cy="7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47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lein_142618-0965_CR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62979" y="491558"/>
            <a:ext cx="11074839" cy="5878286"/>
          </a:xfrm>
          <a:prstGeom prst="round2DiagRect">
            <a:avLst>
              <a:gd name="adj1" fmla="val 4895"/>
              <a:gd name="adj2" fmla="val 0"/>
            </a:avLst>
          </a:prstGeom>
        </p:spPr>
      </p:pic>
      <p:sp>
        <p:nvSpPr>
          <p:cNvPr id="11" name="Round Diagonal Corner Rectangle 10"/>
          <p:cNvSpPr/>
          <p:nvPr userDrawn="1"/>
        </p:nvSpPr>
        <p:spPr>
          <a:xfrm>
            <a:off x="7961225" y="5048325"/>
            <a:ext cx="3171667" cy="963377"/>
          </a:xfrm>
          <a:prstGeom prst="round2DiagRect">
            <a:avLst>
              <a:gd name="adj1" fmla="val 840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84933" y="408552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961224" y="400971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961224" y="486499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663976" y="1270099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539" y="5146124"/>
            <a:ext cx="1391439" cy="730893"/>
          </a:xfrm>
          <a:prstGeom prst="rect">
            <a:avLst/>
          </a:prstGeom>
        </p:spPr>
      </p:pic>
      <p:sp>
        <p:nvSpPr>
          <p:cNvPr id="17" name="Plus 16"/>
          <p:cNvSpPr>
            <a:spLocks noChangeAspect="1"/>
          </p:cNvSpPr>
          <p:nvPr userDrawn="1"/>
        </p:nvSpPr>
        <p:spPr>
          <a:xfrm>
            <a:off x="9423319" y="5472771"/>
            <a:ext cx="208538" cy="184333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769379" y="5260862"/>
            <a:ext cx="1137227" cy="5289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86"/>
            </a:lvl1pPr>
          </a:lstStyle>
          <a:p>
            <a:r>
              <a:rPr lang="en-US" dirty="0"/>
              <a:t>Drop logo here</a:t>
            </a:r>
          </a:p>
        </p:txBody>
      </p:sp>
    </p:spTree>
    <p:extLst>
      <p:ext uri="{BB962C8B-B14F-4D97-AF65-F5344CB8AC3E}">
        <p14:creationId xmlns:p14="http://schemas.microsoft.com/office/powerpoint/2010/main" val="4042516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62980" y="491558"/>
            <a:ext cx="11083635" cy="5878286"/>
          </a:xfrm>
          <a:prstGeom prst="round2DiagRect">
            <a:avLst>
              <a:gd name="adj1" fmla="val 6322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ound Diagonal Corner Rectangle 10"/>
          <p:cNvSpPr/>
          <p:nvPr userDrawn="1"/>
        </p:nvSpPr>
        <p:spPr>
          <a:xfrm>
            <a:off x="7961225" y="5048325"/>
            <a:ext cx="3171667" cy="963377"/>
          </a:xfrm>
          <a:prstGeom prst="round2DiagRect">
            <a:avLst>
              <a:gd name="adj1" fmla="val 840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84933" y="408552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961224" y="400971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961224" y="486499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663976" y="1270099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539" y="5146124"/>
            <a:ext cx="1391439" cy="730893"/>
          </a:xfrm>
          <a:prstGeom prst="rect">
            <a:avLst/>
          </a:prstGeom>
        </p:spPr>
      </p:pic>
      <p:sp>
        <p:nvSpPr>
          <p:cNvPr id="17" name="Plus 16"/>
          <p:cNvSpPr>
            <a:spLocks noChangeAspect="1"/>
          </p:cNvSpPr>
          <p:nvPr userDrawn="1"/>
        </p:nvSpPr>
        <p:spPr>
          <a:xfrm>
            <a:off x="9423319" y="5472771"/>
            <a:ext cx="208538" cy="184333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769379" y="5260862"/>
            <a:ext cx="1137227" cy="5289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86"/>
            </a:lvl1pPr>
          </a:lstStyle>
          <a:p>
            <a:r>
              <a:rPr lang="en-US" dirty="0"/>
              <a:t>Drop logo here</a:t>
            </a:r>
          </a:p>
        </p:txBody>
      </p:sp>
    </p:spTree>
    <p:extLst>
      <p:ext uri="{BB962C8B-B14F-4D97-AF65-F5344CB8AC3E}">
        <p14:creationId xmlns:p14="http://schemas.microsoft.com/office/powerpoint/2010/main" val="3481848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vel 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279762" y="995265"/>
            <a:ext cx="3288207" cy="4898571"/>
            <a:chOff x="462373" y="928914"/>
            <a:chExt cx="2712771" cy="4572000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462373" y="928914"/>
              <a:ext cx="2712771" cy="4572000"/>
            </a:xfrm>
            <a:prstGeom prst="round2DiagRect">
              <a:avLst>
                <a:gd name="adj1" fmla="val 9444"/>
                <a:gd name="adj2" fmla="val 0"/>
              </a:avLst>
            </a:prstGeom>
            <a:solidFill>
              <a:srgbClr val="BFD7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44"/>
              <a:endParaRPr lang="en-US" sz="1929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321" y="4456902"/>
              <a:ext cx="1184874" cy="60756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884359" y="2282511"/>
              <a:ext cx="1868799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279762" y="1222353"/>
            <a:ext cx="3288530" cy="1086870"/>
          </a:xfrm>
        </p:spPr>
        <p:txBody>
          <a:bodyPr>
            <a:normAutofit/>
          </a:bodyPr>
          <a:lstStyle>
            <a:lvl1pPr marL="0" indent="0" algn="ctr" defTabSz="489844" rtl="0" eaLnBrk="1" latinLnBrk="0" hangingPunct="1">
              <a:buNone/>
              <a:defRPr lang="en-US" sz="6428" b="1" kern="120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16" y="2692514"/>
            <a:ext cx="3288530" cy="1848870"/>
          </a:xfrm>
        </p:spPr>
        <p:txBody>
          <a:bodyPr anchor="t">
            <a:normAutofit/>
          </a:bodyPr>
          <a:lstStyle>
            <a:lvl1pPr marL="0" indent="0" algn="ctr">
              <a:buNone/>
              <a:defRPr sz="2571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5148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85978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vel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021944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481477" y="3914590"/>
            <a:ext cx="620707" cy="2455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9193754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9860079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0419176" y="3916876"/>
            <a:ext cx="620128" cy="2452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904591" y="5020575"/>
            <a:ext cx="341105" cy="1349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biLevel thresh="25000"/>
            <a:alphaModFix amt="26000"/>
          </a:blip>
          <a:stretch>
            <a:fillRect/>
          </a:stretch>
        </p:blipFill>
        <p:spPr>
          <a:xfrm>
            <a:off x="5364123" y="4337822"/>
            <a:ext cx="513710" cy="203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076400" y="4637443"/>
            <a:ext cx="437964" cy="1732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742725" y="5020575"/>
            <a:ext cx="341105" cy="1349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7301823" y="4337822"/>
            <a:ext cx="513710" cy="2032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748751" y="5020575"/>
            <a:ext cx="341105" cy="13492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208283" y="4337822"/>
            <a:ext cx="513710" cy="2032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920560" y="4093347"/>
            <a:ext cx="575515" cy="2276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3586885" y="5020575"/>
            <a:ext cx="341105" cy="1349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145983" y="4337822"/>
            <a:ext cx="513710" cy="2032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098897" y="4637443"/>
            <a:ext cx="437964" cy="1732401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563804" y="2472050"/>
            <a:ext cx="11083636" cy="1389629"/>
          </a:xfrm>
        </p:spPr>
        <p:txBody>
          <a:bodyPr>
            <a:noAutofit/>
          </a:bodyPr>
          <a:lstStyle>
            <a:lvl1pPr marL="0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baseline="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marL="489844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2pPr>
            <a:lvl3pPr marL="979688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3pPr>
            <a:lvl4pPr marL="1469532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4pPr>
            <a:lvl5pPr marL="1959376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12211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lein_142618-0965_CR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62979" y="491558"/>
            <a:ext cx="11074839" cy="5878286"/>
          </a:xfrm>
          <a:prstGeom prst="round2DiagRect">
            <a:avLst>
              <a:gd name="adj1" fmla="val 4895"/>
              <a:gd name="adj2" fmla="val 0"/>
            </a:avLst>
          </a:prstGeom>
        </p:spPr>
      </p:pic>
      <p:sp>
        <p:nvSpPr>
          <p:cNvPr id="11" name="Round Diagonal Corner Rectangle 10"/>
          <p:cNvSpPr/>
          <p:nvPr userDrawn="1"/>
        </p:nvSpPr>
        <p:spPr>
          <a:xfrm>
            <a:off x="7961225" y="5048325"/>
            <a:ext cx="3171667" cy="963377"/>
          </a:xfrm>
          <a:prstGeom prst="round2DiagRect">
            <a:avLst>
              <a:gd name="adj1" fmla="val 840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84933" y="408552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961224" y="400971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961224" y="486499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663976" y="1270099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539" y="5146124"/>
            <a:ext cx="1391439" cy="730893"/>
          </a:xfrm>
          <a:prstGeom prst="rect">
            <a:avLst/>
          </a:prstGeom>
        </p:spPr>
      </p:pic>
      <p:sp>
        <p:nvSpPr>
          <p:cNvPr id="17" name="Plus 16"/>
          <p:cNvSpPr>
            <a:spLocks noChangeAspect="1"/>
          </p:cNvSpPr>
          <p:nvPr userDrawn="1"/>
        </p:nvSpPr>
        <p:spPr>
          <a:xfrm>
            <a:off x="9423319" y="5472771"/>
            <a:ext cx="208538" cy="184333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769379" y="5260862"/>
            <a:ext cx="1137227" cy="5289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86"/>
            </a:lvl1pPr>
          </a:lstStyle>
          <a:p>
            <a:r>
              <a:rPr lang="en-US" dirty="0"/>
              <a:t>Drop logo here</a:t>
            </a:r>
          </a:p>
        </p:txBody>
      </p:sp>
    </p:spTree>
    <p:extLst>
      <p:ext uri="{BB962C8B-B14F-4D97-AF65-F5344CB8AC3E}">
        <p14:creationId xmlns:p14="http://schemas.microsoft.com/office/powerpoint/2010/main" val="2625461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76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91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4360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BFD730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13595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63044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F79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25165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88928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rgbClr val="733873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777089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rgbClr val="F79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20512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680044" y="4337822"/>
            <a:ext cx="513710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9392321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058646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617744" y="4337822"/>
            <a:ext cx="513710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168898" y="1663473"/>
            <a:ext cx="9842499" cy="2564946"/>
          </a:xfrm>
        </p:spPr>
        <p:txBody>
          <a:bodyPr/>
          <a:lstStyle>
            <a:lvl1pPr marL="367383" marR="0" indent="-367383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286" b="1" kern="1200" spc="-75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48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rgbClr val="BFD7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20512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680044" y="4337822"/>
            <a:ext cx="513710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9392321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058646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0617744" y="4337822"/>
            <a:ext cx="513710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168898" y="1663473"/>
            <a:ext cx="9842499" cy="2564946"/>
          </a:xfrm>
        </p:spPr>
        <p:txBody>
          <a:bodyPr/>
          <a:lstStyle>
            <a:lvl1pPr marL="367383" marR="0" indent="-367383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286" b="1" kern="1200" spc="-75" dirty="0" smtClean="0">
                <a:solidFill>
                  <a:srgbClr val="436026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898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07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pac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56107" y="491558"/>
            <a:ext cx="11090508" cy="5878286"/>
          </a:xfrm>
          <a:prstGeom prst="round2DiagRect">
            <a:avLst>
              <a:gd name="adj1" fmla="val 5377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1161590" y="1529606"/>
            <a:ext cx="3985388" cy="3828041"/>
          </a:xfrm>
          <a:prstGeom prst="round2DiagRect">
            <a:avLst>
              <a:gd name="adj1" fmla="val 840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61871" y="2088697"/>
            <a:ext cx="3985107" cy="1370012"/>
          </a:xfrm>
        </p:spPr>
        <p:txBody>
          <a:bodyPr/>
          <a:lstStyle>
            <a:lvl1pPr marL="0" indent="0" algn="ctr">
              <a:buNone/>
              <a:defRPr lang="en-US" sz="3428" b="1" kern="1200" cap="all" spc="-75" dirty="0" smtClean="0">
                <a:solidFill>
                  <a:srgbClr val="BFD73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61871" y="3457975"/>
            <a:ext cx="3985107" cy="346982"/>
          </a:xfrm>
        </p:spPr>
        <p:txBody>
          <a:bodyPr/>
          <a:lstStyle>
            <a:lvl1pPr marL="0" indent="0" algn="ctr">
              <a:buNone/>
              <a:defRPr lang="en-US" sz="1929" b="1" kern="1200" spc="-54" dirty="0" smtClean="0">
                <a:solidFill>
                  <a:schemeClr val="accent6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72849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62980" y="491558"/>
            <a:ext cx="11083635" cy="5878286"/>
          </a:xfrm>
          <a:prstGeom prst="round2DiagRect">
            <a:avLst>
              <a:gd name="adj1" fmla="val 6322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ound Diagonal Corner Rectangle 10"/>
          <p:cNvSpPr/>
          <p:nvPr userDrawn="1"/>
        </p:nvSpPr>
        <p:spPr>
          <a:xfrm>
            <a:off x="7961225" y="5048325"/>
            <a:ext cx="3171667" cy="963377"/>
          </a:xfrm>
          <a:prstGeom prst="round2DiagRect">
            <a:avLst>
              <a:gd name="adj1" fmla="val 840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84933" y="4085528"/>
            <a:ext cx="343592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/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Feeding the Nation, </a:t>
            </a:r>
            <a:b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86" b="1" dirty="0">
                <a:solidFill>
                  <a:srgbClr val="FFFFFF"/>
                </a:solidFill>
                <a:latin typeface="Arial"/>
                <a:cs typeface="Arial"/>
              </a:rPr>
              <a:t>Leading the Movement and Strengthening the System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961224" y="4009719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961224" y="4864994"/>
            <a:ext cx="317166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663976" y="1270099"/>
            <a:ext cx="3706061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539" y="5146124"/>
            <a:ext cx="1391439" cy="730893"/>
          </a:xfrm>
          <a:prstGeom prst="rect">
            <a:avLst/>
          </a:prstGeom>
        </p:spPr>
      </p:pic>
      <p:sp>
        <p:nvSpPr>
          <p:cNvPr id="17" name="Plus 16"/>
          <p:cNvSpPr>
            <a:spLocks noChangeAspect="1"/>
          </p:cNvSpPr>
          <p:nvPr userDrawn="1"/>
        </p:nvSpPr>
        <p:spPr>
          <a:xfrm>
            <a:off x="9423319" y="5472771"/>
            <a:ext cx="208538" cy="184333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769379" y="5260862"/>
            <a:ext cx="1137227" cy="5289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86"/>
            </a:lvl1pPr>
          </a:lstStyle>
          <a:p>
            <a:r>
              <a:rPr lang="en-US" dirty="0"/>
              <a:t>Drop logo here</a:t>
            </a:r>
          </a:p>
        </p:txBody>
      </p:sp>
    </p:spTree>
    <p:extLst>
      <p:ext uri="{BB962C8B-B14F-4D97-AF65-F5344CB8AC3E}">
        <p14:creationId xmlns:p14="http://schemas.microsoft.com/office/powerpoint/2010/main" val="1933735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pac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56107" y="491558"/>
            <a:ext cx="11090508" cy="5878286"/>
          </a:xfrm>
          <a:prstGeom prst="round2DiagRect">
            <a:avLst>
              <a:gd name="adj1" fmla="val 5377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61871" y="2088697"/>
            <a:ext cx="3985107" cy="1370012"/>
          </a:xfrm>
        </p:spPr>
        <p:txBody>
          <a:bodyPr/>
          <a:lstStyle>
            <a:lvl1pPr marL="0" indent="0" algn="ctr">
              <a:buNone/>
              <a:defRPr lang="en-US" sz="3428" b="1" kern="1200" cap="all" spc="-75" dirty="0" smtClean="0">
                <a:solidFill>
                  <a:srgbClr val="BFD73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61871" y="3457975"/>
            <a:ext cx="3985107" cy="346982"/>
          </a:xfrm>
        </p:spPr>
        <p:txBody>
          <a:bodyPr/>
          <a:lstStyle>
            <a:lvl1pPr marL="0" indent="0" algn="ctr">
              <a:buNone/>
              <a:defRPr lang="en-US" sz="1929" b="1" kern="1200" spc="-54" dirty="0" smtClean="0">
                <a:solidFill>
                  <a:schemeClr val="accent6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015868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#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4360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BFD730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63696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9701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#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74067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956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55323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595268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#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4360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BFD730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3036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539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84123"/>
            <a:ext cx="28448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944" y="775473"/>
            <a:ext cx="10883456" cy="871466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357" b="1" spc="-75">
                <a:solidFill>
                  <a:srgbClr val="F794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68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279762" y="995265"/>
            <a:ext cx="3288207" cy="4898571"/>
            <a:chOff x="462373" y="928914"/>
            <a:chExt cx="2712771" cy="4572000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462373" y="928914"/>
              <a:ext cx="2712771" cy="4572000"/>
            </a:xfrm>
            <a:prstGeom prst="round2DiagRect">
              <a:avLst>
                <a:gd name="adj1" fmla="val 9444"/>
                <a:gd name="adj2" fmla="val 0"/>
              </a:avLst>
            </a:prstGeom>
            <a:solidFill>
              <a:srgbClr val="BFD7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44"/>
              <a:endParaRPr lang="en-US" sz="1929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321" y="4456902"/>
              <a:ext cx="1184874" cy="60756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884359" y="2282511"/>
              <a:ext cx="1868799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279762" y="1222353"/>
            <a:ext cx="3288530" cy="1086870"/>
          </a:xfrm>
        </p:spPr>
        <p:txBody>
          <a:bodyPr>
            <a:normAutofit/>
          </a:bodyPr>
          <a:lstStyle>
            <a:lvl1pPr marL="0" indent="0" algn="ctr" defTabSz="489844" rtl="0" eaLnBrk="1" latinLnBrk="0" hangingPunct="1">
              <a:buNone/>
              <a:defRPr lang="en-US" sz="6428" b="1" kern="120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16" y="2692514"/>
            <a:ext cx="3288530" cy="1848870"/>
          </a:xfrm>
        </p:spPr>
        <p:txBody>
          <a:bodyPr anchor="t">
            <a:normAutofit/>
          </a:bodyPr>
          <a:lstStyle>
            <a:lvl1pPr marL="0" indent="0" algn="ctr">
              <a:buNone/>
              <a:defRPr sz="2571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14231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#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978977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438510" y="4337822"/>
            <a:ext cx="513710" cy="203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274357" y="4637443"/>
            <a:ext cx="437964" cy="173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150786" y="4637443"/>
            <a:ext cx="437964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817112" y="5020575"/>
            <a:ext cx="341105" cy="1349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376209" y="4337822"/>
            <a:ext cx="513710" cy="2032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087146" y="5020575"/>
            <a:ext cx="341105" cy="1349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00231" y="4637443"/>
            <a:ext cx="437964" cy="1732401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355554" y="491559"/>
            <a:ext cx="4291061" cy="5878285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547528" y="491558"/>
            <a:ext cx="673279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F79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955374" y="5020575"/>
            <a:ext cx="341105" cy="1349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65790" y="4790156"/>
            <a:ext cx="399356" cy="1579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793508" y="5020575"/>
            <a:ext cx="341105" cy="1349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352606" y="4637443"/>
            <a:ext cx="437964" cy="1732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561216" y="4637443"/>
            <a:ext cx="437964" cy="17324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03498" y="769891"/>
            <a:ext cx="6318064" cy="690563"/>
          </a:xfrm>
        </p:spPr>
        <p:txBody>
          <a:bodyPr/>
          <a:lstStyle>
            <a:lvl1pPr marL="0" indent="0">
              <a:buNone/>
              <a:defRPr lang="en-US" sz="2357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03164" y="1488839"/>
            <a:ext cx="6317288" cy="298166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816412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75531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evel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021944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481477" y="3914590"/>
            <a:ext cx="620707" cy="2455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9193754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9860079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0419176" y="3916876"/>
            <a:ext cx="620128" cy="2452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904591" y="5020575"/>
            <a:ext cx="341105" cy="1349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biLevel thresh="25000"/>
            <a:alphaModFix amt="26000"/>
          </a:blip>
          <a:stretch>
            <a:fillRect/>
          </a:stretch>
        </p:blipFill>
        <p:spPr>
          <a:xfrm>
            <a:off x="5364123" y="4337822"/>
            <a:ext cx="513710" cy="203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076400" y="4637443"/>
            <a:ext cx="437964" cy="1732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742725" y="5020575"/>
            <a:ext cx="341105" cy="1349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7301823" y="4337822"/>
            <a:ext cx="513710" cy="2032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748751" y="5020575"/>
            <a:ext cx="341105" cy="13492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208283" y="4337822"/>
            <a:ext cx="513710" cy="2032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920560" y="4093347"/>
            <a:ext cx="575515" cy="2276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3586885" y="5020575"/>
            <a:ext cx="341105" cy="1349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145983" y="4337822"/>
            <a:ext cx="513710" cy="2032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098897" y="4637443"/>
            <a:ext cx="437964" cy="1732401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563804" y="2472050"/>
            <a:ext cx="11083636" cy="1389629"/>
          </a:xfrm>
        </p:spPr>
        <p:txBody>
          <a:bodyPr>
            <a:noAutofit/>
          </a:bodyPr>
          <a:lstStyle>
            <a:lvl1pPr marL="0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baseline="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marL="489844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2pPr>
            <a:lvl3pPr marL="979688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3pPr>
            <a:lvl4pPr marL="1469532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4pPr>
            <a:lvl5pPr marL="1959376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244224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02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70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37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04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9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98197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94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84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23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364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2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21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8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97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956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3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62978" y="491558"/>
            <a:ext cx="11083636" cy="5878286"/>
          </a:xfrm>
          <a:prstGeom prst="round2DiagRect">
            <a:avLst>
              <a:gd name="adj1" fmla="val 458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021944" y="5020575"/>
            <a:ext cx="341105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481477" y="3914590"/>
            <a:ext cx="620707" cy="2455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9193754" y="4637443"/>
            <a:ext cx="437964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9860079" y="5020575"/>
            <a:ext cx="341105" cy="134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0419176" y="3916876"/>
            <a:ext cx="620128" cy="2452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904591" y="5020575"/>
            <a:ext cx="341105" cy="1349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biLevel thresh="25000"/>
            <a:alphaModFix amt="26000"/>
          </a:blip>
          <a:stretch>
            <a:fillRect/>
          </a:stretch>
        </p:blipFill>
        <p:spPr>
          <a:xfrm>
            <a:off x="5364123" y="4337822"/>
            <a:ext cx="513710" cy="203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076400" y="4637443"/>
            <a:ext cx="437964" cy="1732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742725" y="5020575"/>
            <a:ext cx="341105" cy="1349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7301823" y="4337822"/>
            <a:ext cx="513710" cy="2032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748751" y="5020575"/>
            <a:ext cx="341105" cy="13492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208283" y="4337822"/>
            <a:ext cx="513710" cy="2032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920560" y="4093347"/>
            <a:ext cx="575515" cy="2276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3586885" y="5020575"/>
            <a:ext cx="341105" cy="1349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145983" y="4337822"/>
            <a:ext cx="513710" cy="2032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098897" y="4637443"/>
            <a:ext cx="437964" cy="1732401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563804" y="2472050"/>
            <a:ext cx="11083636" cy="1389629"/>
          </a:xfrm>
        </p:spPr>
        <p:txBody>
          <a:bodyPr>
            <a:noAutofit/>
          </a:bodyPr>
          <a:lstStyle>
            <a:lvl1pPr marL="0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baseline="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marL="489844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2pPr>
            <a:lvl3pPr marL="979688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3pPr>
            <a:lvl4pPr marL="1469532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4pPr>
            <a:lvl5pPr marL="1959376" indent="0" algn="ctr" defTabSz="489844" rtl="0" eaLnBrk="1" latinLnBrk="0" hangingPunct="1">
              <a:lnSpc>
                <a:spcPct val="100000"/>
              </a:lnSpc>
              <a:spcBef>
                <a:spcPts val="2571"/>
              </a:spcBef>
              <a:buNone/>
              <a:defRPr lang="en-US" sz="4286" b="1" kern="1200" spc="-75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34758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01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10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83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785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786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03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427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22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9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1081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20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096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792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90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913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302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061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00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19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297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0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4/17/2026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883537" y="491558"/>
            <a:ext cx="6763078" cy="5878286"/>
          </a:xfrm>
          <a:prstGeom prst="round2DiagRect">
            <a:avLst>
              <a:gd name="adj1" fmla="val 514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548409" y="491558"/>
            <a:ext cx="4259897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05703" y="5020575"/>
            <a:ext cx="341105" cy="134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565236" y="4337822"/>
            <a:ext cx="513710" cy="203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77513" y="4637443"/>
            <a:ext cx="437964" cy="1732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943838" y="5020575"/>
            <a:ext cx="341105" cy="1349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502935" y="4337822"/>
            <a:ext cx="513710" cy="203202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0385" y="662678"/>
            <a:ext cx="3947770" cy="984816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357" b="1" kern="1200" spc="-75" dirty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3231" y="1802946"/>
            <a:ext cx="3924925" cy="2404543"/>
          </a:xfrm>
        </p:spPr>
        <p:txBody>
          <a:bodyPr>
            <a:normAutofit/>
          </a:bodyPr>
          <a:lstStyle>
            <a:lvl1pPr marL="0" indent="0">
              <a:buNone/>
              <a:defRPr sz="192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980742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96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141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65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814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423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43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88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421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980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0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271" y="773973"/>
            <a:ext cx="10884128" cy="8657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269" y="1704703"/>
            <a:ext cx="108841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841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89844"/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89844"/>
              <a:t>4/17/2026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58" y="6472458"/>
            <a:ext cx="674805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89844">
              <a:defRPr/>
            </a:pPr>
            <a:r>
              <a:rPr lang="en-US" sz="750" kern="0" spc="107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FEEDING AMERICA WEST MICHIGAN </a:t>
            </a:r>
            <a:r>
              <a:rPr lang="en-US" sz="750" b="1" kern="0" spc="107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/ </a:t>
            </a:r>
            <a:fld id="{CF1A8821-C998-834A-B51E-54D54792926D}" type="slidenum">
              <a:rPr lang="en-US" sz="750" b="1" kern="0" spc="107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pPr algn="r" defTabSz="489844">
                <a:defRPr/>
              </a:pPr>
              <a:t>‹#›</a:t>
            </a:fld>
            <a:r>
              <a:rPr lang="en-US" sz="750" b="1" kern="0" spc="107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38776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39" r:id="rId41"/>
    <p:sldLayoutId id="2147483773" r:id="rId42"/>
    <p:sldLayoutId id="2147483784" r:id="rId43"/>
    <p:sldLayoutId id="2147483842" r:id="rId44"/>
    <p:sldLayoutId id="2147483855" r:id="rId45"/>
    <p:sldLayoutId id="2147483873" r:id="rId46"/>
    <p:sldLayoutId id="2147483900" r:id="rId47"/>
    <p:sldLayoutId id="2147483934" r:id="rId48"/>
    <p:sldLayoutId id="2147483957" r:id="rId49"/>
    <p:sldLayoutId id="2147483971" r:id="rId50"/>
    <p:sldLayoutId id="2147483993" r:id="rId51"/>
    <p:sldLayoutId id="2147484012" r:id="rId52"/>
    <p:sldLayoutId id="2147484050" r:id="rId53"/>
  </p:sldLayoutIdLst>
  <p:txStyles>
    <p:titleStyle>
      <a:lvl1pPr algn="l" defTabSz="489844" rtl="0" eaLnBrk="1" latinLnBrk="0" hangingPunct="1">
        <a:spcBef>
          <a:spcPct val="0"/>
        </a:spcBef>
        <a:buNone/>
        <a:defRPr sz="2357" b="1" kern="1200" spc="-75">
          <a:solidFill>
            <a:srgbClr val="F7941D"/>
          </a:solidFill>
          <a:latin typeface="Arial"/>
          <a:ea typeface="+mj-ea"/>
          <a:cs typeface="Arial"/>
        </a:defRPr>
      </a:lvl1pPr>
    </p:titleStyle>
    <p:bodyStyle>
      <a:lvl1pPr marL="367383" indent="-367383" algn="l" defTabSz="489844" rtl="0" eaLnBrk="1" latinLnBrk="0" hangingPunct="1">
        <a:spcBef>
          <a:spcPct val="20000"/>
        </a:spcBef>
        <a:buFont typeface="Arial"/>
        <a:buChar char="•"/>
        <a:defRPr sz="2143" kern="1200">
          <a:solidFill>
            <a:schemeClr val="tx1"/>
          </a:solidFill>
          <a:latin typeface="Arial"/>
          <a:ea typeface="+mn-ea"/>
          <a:cs typeface="Arial"/>
        </a:defRPr>
      </a:lvl1pPr>
      <a:lvl2pPr marL="795997" indent="-306153" algn="l" defTabSz="489844" rtl="0" eaLnBrk="1" latinLnBrk="0" hangingPunct="1">
        <a:spcBef>
          <a:spcPct val="20000"/>
        </a:spcBef>
        <a:buFont typeface="Arial"/>
        <a:buChar char="–"/>
        <a:defRPr sz="1929" kern="1200">
          <a:solidFill>
            <a:schemeClr val="tx1"/>
          </a:solidFill>
          <a:latin typeface="Arial"/>
          <a:ea typeface="+mn-ea"/>
          <a:cs typeface="Arial"/>
        </a:defRPr>
      </a:lvl2pPr>
      <a:lvl3pPr marL="1224610" indent="-244922" algn="l" defTabSz="489844" rtl="0" eaLnBrk="1" latinLnBrk="0" hangingPunct="1">
        <a:spcBef>
          <a:spcPct val="20000"/>
        </a:spcBef>
        <a:buFont typeface="Arial"/>
        <a:buChar char="•"/>
        <a:defRPr sz="1929" kern="1200">
          <a:solidFill>
            <a:schemeClr val="tx1"/>
          </a:solidFill>
          <a:latin typeface="Arial"/>
          <a:ea typeface="+mn-ea"/>
          <a:cs typeface="Arial"/>
        </a:defRPr>
      </a:lvl3pPr>
      <a:lvl4pPr marL="1714454" indent="-244922" algn="l" defTabSz="489844" rtl="0" eaLnBrk="1" latinLnBrk="0" hangingPunct="1">
        <a:spcBef>
          <a:spcPct val="20000"/>
        </a:spcBef>
        <a:buFont typeface="Arial"/>
        <a:buChar char="–"/>
        <a:defRPr sz="1929" kern="1200">
          <a:solidFill>
            <a:schemeClr val="tx1"/>
          </a:solidFill>
          <a:latin typeface="Arial"/>
          <a:ea typeface="+mn-ea"/>
          <a:cs typeface="Arial"/>
        </a:defRPr>
      </a:lvl4pPr>
      <a:lvl5pPr marL="2204298" indent="-244922" algn="l" defTabSz="489844" rtl="0" eaLnBrk="1" latinLnBrk="0" hangingPunct="1">
        <a:spcBef>
          <a:spcPct val="20000"/>
        </a:spcBef>
        <a:buFont typeface="Arial"/>
        <a:buChar char="»"/>
        <a:defRPr sz="1929" kern="1200">
          <a:solidFill>
            <a:schemeClr val="tx1"/>
          </a:solidFill>
          <a:latin typeface="Arial"/>
          <a:ea typeface="+mn-ea"/>
          <a:cs typeface="Arial"/>
        </a:defRPr>
      </a:lvl5pPr>
      <a:lvl6pPr marL="2694142" indent="-244922" algn="l" defTabSz="489844" rtl="0" eaLnBrk="1" latinLnBrk="0" hangingPunct="1">
        <a:spcBef>
          <a:spcPct val="20000"/>
        </a:spcBef>
        <a:buFont typeface="Arial"/>
        <a:buChar char="•"/>
        <a:defRPr sz="2143" kern="1200">
          <a:solidFill>
            <a:schemeClr val="tx1"/>
          </a:solidFill>
          <a:latin typeface="+mn-lt"/>
          <a:ea typeface="+mn-ea"/>
          <a:cs typeface="+mn-cs"/>
        </a:defRPr>
      </a:lvl6pPr>
      <a:lvl7pPr marL="3183987" indent="-244922" algn="l" defTabSz="489844" rtl="0" eaLnBrk="1" latinLnBrk="0" hangingPunct="1">
        <a:spcBef>
          <a:spcPct val="20000"/>
        </a:spcBef>
        <a:buFont typeface="Arial"/>
        <a:buChar char="•"/>
        <a:defRPr sz="2143" kern="1200">
          <a:solidFill>
            <a:schemeClr val="tx1"/>
          </a:solidFill>
          <a:latin typeface="+mn-lt"/>
          <a:ea typeface="+mn-ea"/>
          <a:cs typeface="+mn-cs"/>
        </a:defRPr>
      </a:lvl7pPr>
      <a:lvl8pPr marL="3673831" indent="-244922" algn="l" defTabSz="489844" rtl="0" eaLnBrk="1" latinLnBrk="0" hangingPunct="1">
        <a:spcBef>
          <a:spcPct val="20000"/>
        </a:spcBef>
        <a:buFont typeface="Arial"/>
        <a:buChar char="•"/>
        <a:defRPr sz="2143" kern="1200">
          <a:solidFill>
            <a:schemeClr val="tx1"/>
          </a:solidFill>
          <a:latin typeface="+mn-lt"/>
          <a:ea typeface="+mn-ea"/>
          <a:cs typeface="+mn-cs"/>
        </a:defRPr>
      </a:lvl8pPr>
      <a:lvl9pPr marL="4163675" indent="-244922" algn="l" defTabSz="489844" rtl="0" eaLnBrk="1" latinLnBrk="0" hangingPunct="1">
        <a:spcBef>
          <a:spcPct val="20000"/>
        </a:spcBef>
        <a:buFont typeface="Arial"/>
        <a:buChar char="•"/>
        <a:defRPr sz="21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1pPr>
      <a:lvl2pPr marL="489844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2pPr>
      <a:lvl3pPr marL="979688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3pPr>
      <a:lvl4pPr marL="1469532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4pPr>
      <a:lvl5pPr marL="1959376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5pPr>
      <a:lvl6pPr marL="2449220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6pPr>
      <a:lvl7pPr marL="2939064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9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8pPr>
      <a:lvl9pPr marL="3918753" algn="l" defTabSz="489844" rtl="0" eaLnBrk="1" latinLnBrk="0" hangingPunct="1">
        <a:defRPr sz="19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6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69" r:id="rId17"/>
    <p:sldLayoutId id="2147484070" r:id="rId18"/>
    <p:sldLayoutId id="2147484071" r:id="rId19"/>
    <p:sldLayoutId id="2147484072" r:id="rId20"/>
    <p:sldLayoutId id="2147484073" r:id="rId21"/>
    <p:sldLayoutId id="2147484074" r:id="rId22"/>
    <p:sldLayoutId id="2147484076" r:id="rId23"/>
    <p:sldLayoutId id="2147484077" r:id="rId24"/>
    <p:sldLayoutId id="2147484078" r:id="rId25"/>
    <p:sldLayoutId id="2147484079" r:id="rId26"/>
    <p:sldLayoutId id="2147484080" r:id="rId27"/>
    <p:sldLayoutId id="2147484081" r:id="rId28"/>
    <p:sldLayoutId id="2147484082" r:id="rId29"/>
    <p:sldLayoutId id="2147484083" r:id="rId30"/>
    <p:sldLayoutId id="2147484084" r:id="rId31"/>
    <p:sldLayoutId id="2147484085" r:id="rId32"/>
    <p:sldLayoutId id="2147484086" r:id="rId33"/>
    <p:sldLayoutId id="2147484088" r:id="rId34"/>
    <p:sldLayoutId id="2147484089" r:id="rId35"/>
    <p:sldLayoutId id="2147484090" r:id="rId36"/>
    <p:sldLayoutId id="2147484091" r:id="rId37"/>
    <p:sldLayoutId id="2147484092" r:id="rId38"/>
    <p:sldLayoutId id="2147484093" r:id="rId39"/>
    <p:sldLayoutId id="2147484094" r:id="rId40"/>
    <p:sldLayoutId id="2147484095" r:id="rId41"/>
    <p:sldLayoutId id="2147484096" r:id="rId42"/>
    <p:sldLayoutId id="2147484097" r:id="rId43"/>
    <p:sldLayoutId id="2147484098" r:id="rId44"/>
    <p:sldLayoutId id="2147484100" r:id="rId45"/>
    <p:sldLayoutId id="2147484101" r:id="rId46"/>
    <p:sldLayoutId id="2147484102" r:id="rId47"/>
    <p:sldLayoutId id="2147484103" r:id="rId48"/>
    <p:sldLayoutId id="2147484104" r:id="rId49"/>
    <p:sldLayoutId id="2147484105" r:id="rId50"/>
    <p:sldLayoutId id="2147484106" r:id="rId51"/>
    <p:sldLayoutId id="2147484107" r:id="rId52"/>
    <p:sldLayoutId id="2147484108" r:id="rId53"/>
    <p:sldLayoutId id="2147484109" r:id="rId54"/>
    <p:sldLayoutId id="2147484110" r:id="rId5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microsoft.com/office/2007/relationships/hdphoto" Target="../media/hdphoto6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microsoft.com/office/2007/relationships/hdphoto" Target="../media/hdphoto4.wdp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jpeg"/><Relationship Id="rId5" Type="http://schemas.openxmlformats.org/officeDocument/2006/relationships/image" Target="../media/image4.emf"/><Relationship Id="rId10" Type="http://schemas.openxmlformats.org/officeDocument/2006/relationships/hyperlink" Target="mailto:ConradC@FeedWM.org" TargetMode="External"/><Relationship Id="rId4" Type="http://schemas.microsoft.com/office/2007/relationships/hdphoto" Target="../media/hdphoto8.wdp"/><Relationship Id="rId9" Type="http://schemas.openxmlformats.org/officeDocument/2006/relationships/hyperlink" Target="mailto:ShayK@FeedWM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lein_142618-0225_C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2" y="0"/>
            <a:ext cx="10776857" cy="685800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8026289" y="995265"/>
            <a:ext cx="3308175" cy="5231364"/>
          </a:xfrm>
          <a:prstGeom prst="round2DiagRect">
            <a:avLst>
              <a:gd name="adj1" fmla="val 9444"/>
              <a:gd name="adj2" fmla="val 0"/>
            </a:avLst>
          </a:prstGeom>
          <a:solidFill>
            <a:srgbClr val="BFD7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45" y="1493675"/>
            <a:ext cx="3547661" cy="38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0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60386" y="586478"/>
            <a:ext cx="3947770" cy="984816"/>
          </a:xfrm>
        </p:spPr>
        <p:txBody>
          <a:bodyPr>
            <a:normAutofit/>
          </a:bodyPr>
          <a:lstStyle/>
          <a:p>
            <a:r>
              <a:rPr lang="en-US" sz="2000" dirty="0"/>
              <a:t>What forms are we using this summer?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60386" y="1571294"/>
            <a:ext cx="3924925" cy="24045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800"/>
              <a:t>Partner Site Agreement</a:t>
            </a:r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800"/>
              <a:t>Policies and Procedures</a:t>
            </a:r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800"/>
              <a:t>Daily Meal Count Sheets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/>
              <a:t>Meal Order Forms (Electronic)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/>
              <a:t>Meal Menus</a:t>
            </a:r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800"/>
              <a:t>Electronic Reporting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2302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111-FA-Spokane-123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7571" y="0"/>
            <a:ext cx="10776858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026290" y="967913"/>
            <a:ext cx="2906540" cy="4898571"/>
            <a:chOff x="462373" y="903385"/>
            <a:chExt cx="2712771" cy="4572000"/>
          </a:xfrm>
        </p:grpSpPr>
        <p:sp>
          <p:nvSpPr>
            <p:cNvPr id="17" name="Round Diagonal Corner Rectangle 16"/>
            <p:cNvSpPr/>
            <p:nvPr/>
          </p:nvSpPr>
          <p:spPr>
            <a:xfrm>
              <a:off x="462373" y="903385"/>
              <a:ext cx="2712771" cy="4572000"/>
            </a:xfrm>
            <a:prstGeom prst="round2DiagRect">
              <a:avLst>
                <a:gd name="adj1" fmla="val 9444"/>
                <a:gd name="adj2" fmla="val 0"/>
              </a:avLst>
            </a:prstGeom>
            <a:solidFill>
              <a:srgbClr val="BFD7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44"/>
              <a:endParaRPr lang="en-US" sz="1929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2373" y="1140863"/>
              <a:ext cx="2712771" cy="12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/>
              <a:r>
                <a:rPr lang="en-US" sz="4000" b="1" dirty="0">
                  <a:latin typeface="Arial"/>
                  <a:cs typeface="Arial"/>
                </a:rPr>
                <a:t>Daily Food Service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373" y="2500294"/>
              <a:ext cx="2712771" cy="97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>
                <a:lnSpc>
                  <a:spcPct val="80000"/>
                </a:lnSpc>
              </a:pPr>
              <a:r>
                <a:rPr lang="en-US" sz="2571" b="1" spc="-86" dirty="0">
                  <a:latin typeface="Arial"/>
                  <a:cs typeface="Arial"/>
                </a:rPr>
                <a:t>WHAT DOES A NORMAL DAY LOOK LIKE?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84359" y="2282511"/>
              <a:ext cx="1868799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934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unseling Services / Helpful Tips!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" b="8786"/>
          <a:stretch>
            <a:fillRect/>
          </a:stretch>
        </p:blipFill>
        <p:spPr bwMode="auto">
          <a:xfrm rot="658808">
            <a:off x="5970453" y="1063088"/>
            <a:ext cx="5206137" cy="45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you should follow each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385" y="1556803"/>
            <a:ext cx="394777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Check inventory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Select Meals (Max 2 per Day)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 Menu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Ensure Food Area is Clean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Gather Meal Count Sheets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Serve Food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Clean Up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Re-Check Inventory</a:t>
            </a:r>
          </a:p>
          <a:p>
            <a:pPr marL="342900" indent="-342900">
              <a:buAutoNum type="arabicPeriod"/>
            </a:pPr>
            <a:r>
              <a:rPr lang="en-US" b="1">
                <a:latin typeface="Arial"/>
                <a:cs typeface="Arial"/>
              </a:rPr>
              <a:t>Enter Daily Count Sheet Info Electronically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5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2628.Klein.FA.Detroit-019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1" y="0"/>
            <a:ext cx="10776858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26290" y="995265"/>
            <a:ext cx="2906540" cy="4898571"/>
            <a:chOff x="462373" y="928914"/>
            <a:chExt cx="2712771" cy="4572000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462373" y="928914"/>
              <a:ext cx="2712771" cy="4572000"/>
            </a:xfrm>
            <a:prstGeom prst="round2DiagRect">
              <a:avLst>
                <a:gd name="adj1" fmla="val 9444"/>
                <a:gd name="adj2" fmla="val 0"/>
              </a:avLst>
            </a:prstGeom>
            <a:solidFill>
              <a:srgbClr val="BFD7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44"/>
              <a:endParaRPr lang="en-US" sz="1929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2373" y="1140863"/>
              <a:ext cx="2712771" cy="112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/>
              <a:r>
                <a:rPr lang="en-US" sz="3600" b="1" dirty="0">
                  <a:latin typeface="Arial"/>
                  <a:cs typeface="Arial"/>
                </a:rPr>
                <a:t>Getting Your Food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2373" y="2512413"/>
              <a:ext cx="2712771" cy="97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>
                <a:lnSpc>
                  <a:spcPct val="80000"/>
                </a:lnSpc>
              </a:pPr>
              <a:r>
                <a:rPr lang="en-US" sz="2571" b="1" spc="-86" dirty="0">
                  <a:latin typeface="Arial"/>
                  <a:cs typeface="Arial"/>
                </a:rPr>
                <a:t>ORDERING  AND PICKING UP YOUR MEALS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84359" y="2282511"/>
              <a:ext cx="1868799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74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34943" y="2906486"/>
            <a:ext cx="2068286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350"/>
              <a:t>How and when do I order meals?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PWW Online Ordering</a:t>
            </a:r>
            <a:endParaRPr lang="en-US"/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3 Working Days Prior to Pick-Up/Delivery (LP)</a:t>
            </a:r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5 Working Days Prior to Delivery (UP)</a:t>
            </a:r>
            <a:endParaRPr lang="en-US" sz="1900" dirty="0"/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dirty="0"/>
              <a:t>Depot Pick-Ups – Pre-Arranged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dirty="0"/>
              <a:t>Pick-Up During Designated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1513" y="2426108"/>
            <a:ext cx="5465772" cy="40100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06070" indent="-306070" defTabSz="489844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We cannot accommodate emergency orders or door-to-door deliveries 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 marL="306070" indent="-306070" defTabSz="489844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Order a variety of meal types – Playing favorites will come back to bite you</a:t>
            </a:r>
          </a:p>
          <a:p>
            <a:pPr marL="306070" indent="-306070" defTabSz="4898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Make sure you </a:t>
            </a: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can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 transport the volume of meals you order</a:t>
            </a:r>
          </a:p>
          <a:p>
            <a:pPr marL="306070" indent="-306070" defTabSz="489844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Some depot delivery dates and cut-offs shift due to holidays or layout of the month</a:t>
            </a: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06153" indent="-306153" defTabSz="489844">
              <a:buFontTx/>
              <a:buChar char="-"/>
            </a:pPr>
            <a:endParaRPr lang="en-US" sz="1929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06153" indent="-306153" algn="ctr" defTabSz="489844">
              <a:buFontTx/>
              <a:buChar char="-"/>
            </a:pPr>
            <a:endParaRPr lang="en-US" sz="1929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43" y="-347953"/>
            <a:ext cx="4430486" cy="24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sign outside of a building&#10;&#10;AI-generated content may be incorrect.">
            <a:extLst>
              <a:ext uri="{FF2B5EF4-FFF2-40B4-BE49-F238E27FC236}">
                <a16:creationId xmlns:a16="http://schemas.microsoft.com/office/drawing/2014/main" id="{7A5A4B22-6487-9A8E-14B7-1F864A0C18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131" r="17131"/>
          <a:stretch/>
        </p:blipFill>
        <p:spPr>
          <a:xfrm>
            <a:off x="4931326" y="1525701"/>
            <a:ext cx="6981976" cy="3991428"/>
          </a:xfrm>
          <a:prstGeom prst="round2DiagRect">
            <a:avLst>
              <a:gd name="adj1" fmla="val 5140"/>
              <a:gd name="adj2" fmla="val 0"/>
            </a:avLst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Picking Up Meals at the Warehouse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60385" y="1647494"/>
            <a:ext cx="4074901" cy="307690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>
              <a:buAutoNum type="arabicPeriod"/>
            </a:pPr>
            <a:r>
              <a:rPr lang="en-US" sz="1900"/>
              <a:t>Pull Up to Assigned Door (7,8,9)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sz="1900"/>
              <a:t>Come Through Agency Pick-Up Door</a:t>
            </a:r>
          </a:p>
          <a:p>
            <a:pPr marL="457200" indent="-457200">
              <a:buAutoNum type="arabicPeriod"/>
            </a:pPr>
            <a:r>
              <a:rPr lang="en-US" dirty="0"/>
              <a:t>Check In At Desk</a:t>
            </a:r>
          </a:p>
          <a:p>
            <a:pPr marL="457200" indent="-457200">
              <a:buAutoNum type="arabicPeriod"/>
            </a:pPr>
            <a:r>
              <a:rPr lang="en-US" dirty="0"/>
              <a:t>Provide Your Agency Number to Agency Representative</a:t>
            </a:r>
          </a:p>
          <a:p>
            <a:pPr marL="457200" indent="-457200">
              <a:buAutoNum type="arabicPeriod"/>
            </a:pPr>
            <a:r>
              <a:rPr lang="en-US" sz="1900"/>
              <a:t>Walk Over to Door Inside and Open It</a:t>
            </a:r>
          </a:p>
          <a:p>
            <a:pPr marL="457200" indent="-457200">
              <a:buAutoNum type="arabicPeriod"/>
            </a:pPr>
            <a:r>
              <a:rPr lang="en-US" dirty="0"/>
              <a:t>Do Not Leave Without Signing Your “Invoice”</a:t>
            </a:r>
          </a:p>
          <a:p>
            <a:pPr marL="457200" indent="-457200">
              <a:buAutoNum type="arabicPeriod"/>
            </a:pPr>
            <a:r>
              <a:rPr lang="en-US" dirty="0"/>
              <a:t>Keep Your Copy for Your Records</a:t>
            </a:r>
          </a:p>
        </p:txBody>
      </p:sp>
    </p:spTree>
    <p:extLst>
      <p:ext uri="{BB962C8B-B14F-4D97-AF65-F5344CB8AC3E}">
        <p14:creationId xmlns:p14="http://schemas.microsoft.com/office/powerpoint/2010/main" val="2426029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653" r="11653"/>
          <a:stretch/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23950" y="749946"/>
            <a:ext cx="3947770" cy="7960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Picking Up Meals at a Depot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60385" y="1219200"/>
            <a:ext cx="4074901" cy="35052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Park at Depot Site</a:t>
            </a:r>
          </a:p>
          <a:p>
            <a:pPr marL="457200" indent="-457200">
              <a:buAutoNum type="arabicPeriod"/>
            </a:pPr>
            <a:r>
              <a:rPr lang="en-US" dirty="0"/>
              <a:t>Check-In With Driver</a:t>
            </a:r>
          </a:p>
          <a:p>
            <a:pPr marL="457200" indent="-457200">
              <a:buAutoNum type="arabicPeriod"/>
            </a:pPr>
            <a:r>
              <a:rPr lang="en-US" dirty="0"/>
              <a:t>Provide Them With Your Agency Name and Number</a:t>
            </a:r>
          </a:p>
          <a:p>
            <a:pPr marL="457200" indent="-457200">
              <a:buAutoNum type="arabicPeriod"/>
            </a:pPr>
            <a:r>
              <a:rPr lang="en-US" dirty="0"/>
              <a:t>Collect Your Order</a:t>
            </a:r>
          </a:p>
          <a:p>
            <a:pPr marL="457200" indent="-457200">
              <a:buAutoNum type="arabicPeriod"/>
            </a:pPr>
            <a:r>
              <a:rPr lang="en-US" dirty="0"/>
              <a:t>Do Not Leave Without Signing a Copy of Your “Invoice”</a:t>
            </a:r>
          </a:p>
          <a:p>
            <a:pPr marL="457200" indent="-457200">
              <a:buAutoNum type="arabicPeriod"/>
            </a:pPr>
            <a:r>
              <a:rPr lang="en-US" dirty="0"/>
              <a:t>Keep Copy For Your Records</a:t>
            </a:r>
          </a:p>
        </p:txBody>
      </p:sp>
    </p:spTree>
    <p:extLst>
      <p:ext uri="{BB962C8B-B14F-4D97-AF65-F5344CB8AC3E}">
        <p14:creationId xmlns:p14="http://schemas.microsoft.com/office/powerpoint/2010/main" val="237175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4250"/>
              <a:t>Electronic Reporting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8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618.Klein.Augusta-8186_C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3" y="0"/>
            <a:ext cx="10776857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6290" y="995265"/>
            <a:ext cx="2906540" cy="4898571"/>
            <a:chOff x="462373" y="928914"/>
            <a:chExt cx="2712771" cy="4572000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462373" y="928914"/>
              <a:ext cx="2712771" cy="4572000"/>
            </a:xfrm>
            <a:prstGeom prst="round2DiagRect">
              <a:avLst>
                <a:gd name="adj1" fmla="val 9444"/>
                <a:gd name="adj2" fmla="val 0"/>
              </a:avLst>
            </a:prstGeom>
            <a:solidFill>
              <a:srgbClr val="BFD7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44"/>
              <a:endParaRPr lang="en-US" sz="1929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2373" y="1037701"/>
              <a:ext cx="2712771" cy="1694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/>
              <a:r>
                <a:rPr lang="en-US" sz="2800" b="1" dirty="0">
                  <a:latin typeface="Arial"/>
                  <a:cs typeface="Arial"/>
                </a:rPr>
                <a:t>Providing People the Best Experience Possible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2373" y="3160109"/>
              <a:ext cx="2712771" cy="97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>
                <a:lnSpc>
                  <a:spcPct val="80000"/>
                </a:lnSpc>
              </a:pPr>
              <a:r>
                <a:rPr lang="en-US" sz="2571" b="1" cap="all" spc="-86" dirty="0">
                  <a:latin typeface="Arial"/>
                  <a:cs typeface="Arial"/>
                </a:rPr>
                <a:t>Food Safety and civil Rights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884359" y="2841311"/>
              <a:ext cx="1868799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10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kids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086" y="491558"/>
            <a:ext cx="3792991" cy="587828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safety of the kiddos we serve is the top priority.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/>
              <a:t>Food is shelf-stable</a:t>
            </a:r>
          </a:p>
          <a:p>
            <a:r>
              <a:rPr lang="en-US" sz="2000" b="1" dirty="0"/>
              <a:t>Should be stored 4-6 inches off the ground</a:t>
            </a:r>
          </a:p>
          <a:p>
            <a:r>
              <a:rPr lang="en-US" sz="2000" b="1" dirty="0"/>
              <a:t>Dry, cool place</a:t>
            </a:r>
          </a:p>
          <a:p>
            <a:pPr marL="367030" indent="-367030"/>
            <a:r>
              <a:rPr lang="en-US" sz="2000" b="1"/>
              <a:t>Intact room, free of pests or debris</a:t>
            </a:r>
          </a:p>
          <a:p>
            <a:r>
              <a:rPr lang="en-US" sz="2000" b="1" dirty="0"/>
              <a:t>Keep track of damaged meals</a:t>
            </a:r>
          </a:p>
          <a:p>
            <a:r>
              <a:rPr lang="en-US" sz="2000" b="1" dirty="0"/>
              <a:t>“When in doubt, don’t hand it out”</a:t>
            </a:r>
          </a:p>
        </p:txBody>
      </p:sp>
    </p:spTree>
    <p:extLst>
      <p:ext uri="{BB962C8B-B14F-4D97-AF65-F5344CB8AC3E}">
        <p14:creationId xmlns:p14="http://schemas.microsoft.com/office/powerpoint/2010/main" val="286446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1906" t="20852" b="498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60348" y="1253490"/>
            <a:ext cx="5145852" cy="424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30"/>
              </a:lnSpc>
            </a:pPr>
            <a:r>
              <a:rPr lang="en-US" sz="3450">
                <a:solidFill>
                  <a:srgbClr val="FFFFFF"/>
                </a:solidFill>
                <a:latin typeface="Arialle Bold"/>
              </a:rPr>
              <a:t>WE BELIEVE HUNGER IS UNACCEPTABLE AND THAT OUR COMMUNITY HAS </a:t>
            </a:r>
          </a:p>
          <a:p>
            <a:pPr algn="r">
              <a:lnSpc>
                <a:spcPts val="4830"/>
              </a:lnSpc>
            </a:pPr>
            <a:r>
              <a:rPr lang="en-US" sz="3450">
                <a:solidFill>
                  <a:srgbClr val="FFFFFF"/>
                </a:solidFill>
                <a:latin typeface="Arialle Bold"/>
              </a:rPr>
              <a:t>THE POWER TO CHANGE LIVES — ONE MEAL AT A TIME.</a:t>
            </a:r>
          </a:p>
        </p:txBody>
      </p:sp>
    </p:spTree>
    <p:extLst>
      <p:ext uri="{BB962C8B-B14F-4D97-AF65-F5344CB8AC3E}">
        <p14:creationId xmlns:p14="http://schemas.microsoft.com/office/powerpoint/2010/main" val="3734705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Providing a safe, equitable, and dignified experience is our goal.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60385" y="1647494"/>
            <a:ext cx="3469353" cy="3165136"/>
          </a:xfrm>
        </p:spPr>
        <p:txBody>
          <a:bodyPr>
            <a:noAutofit/>
          </a:bodyPr>
          <a:lstStyle/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Serve all who attend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Take people at their word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proof of income, residency, status, etc. is required or should be asked for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racial or ethnic data will be collected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Honor and lift client’s voices regarding their needs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Take note of gaps in service related to culture and experience </a:t>
            </a:r>
          </a:p>
        </p:txBody>
      </p:sp>
      <p:pic>
        <p:nvPicPr>
          <p:cNvPr id="5" name="Picture 4" descr="142618.Klein.Augusta-769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594" y="4463536"/>
            <a:ext cx="1932756" cy="1906308"/>
          </a:xfrm>
          <a:prstGeom prst="round2DiagRect">
            <a:avLst>
              <a:gd name="adj1" fmla="val 13693"/>
              <a:gd name="adj2" fmla="val 0"/>
            </a:avLst>
          </a:prstGeom>
        </p:spPr>
      </p:pic>
      <p:pic>
        <p:nvPicPr>
          <p:cNvPr id="6" name="Picture 5" descr="140401-FA-MA-044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601" y="4463536"/>
            <a:ext cx="1932751" cy="1906308"/>
          </a:xfrm>
          <a:prstGeom prst="round2DiagRect">
            <a:avLst>
              <a:gd name="adj1" fmla="val 12503"/>
              <a:gd name="adj2" fmla="val 0"/>
            </a:avLst>
          </a:prstGeom>
        </p:spPr>
      </p:pic>
      <p:pic>
        <p:nvPicPr>
          <p:cNvPr id="7" name="Picture 6" descr="121113-FA-MI-086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270" y="4463536"/>
            <a:ext cx="1932753" cy="1906308"/>
          </a:xfrm>
          <a:prstGeom prst="round2DiagRect">
            <a:avLst>
              <a:gd name="adj1" fmla="val 12305"/>
              <a:gd name="adj2" fmla="val 0"/>
            </a:avLst>
          </a:prstGeom>
        </p:spPr>
      </p:pic>
      <p:pic>
        <p:nvPicPr>
          <p:cNvPr id="8" name="Picture 7" descr="140312-FA-LA-0745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594" y="2472976"/>
            <a:ext cx="1932753" cy="1906309"/>
          </a:xfrm>
          <a:prstGeom prst="round2DiagRect">
            <a:avLst>
              <a:gd name="adj1" fmla="val 12702"/>
              <a:gd name="adj2" fmla="val 0"/>
            </a:avLst>
          </a:prstGeom>
        </p:spPr>
      </p:pic>
      <p:pic>
        <p:nvPicPr>
          <p:cNvPr id="10" name="Picture 9" descr="142618.Klein.Augusta-7418.jpg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270" y="2472976"/>
            <a:ext cx="1932752" cy="1906310"/>
          </a:xfrm>
          <a:prstGeom prst="round2DiagRect">
            <a:avLst>
              <a:gd name="adj1" fmla="val 12701"/>
              <a:gd name="adj2" fmla="val 0"/>
            </a:avLst>
          </a:prstGeom>
        </p:spPr>
      </p:pic>
      <p:pic>
        <p:nvPicPr>
          <p:cNvPr id="11" name="Picture 10" descr="121113-FA-MI-132 - Copy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601" y="491559"/>
            <a:ext cx="1932751" cy="1906309"/>
          </a:xfrm>
          <a:prstGeom prst="round2DiagRect">
            <a:avLst>
              <a:gd name="adj1" fmla="val 11908"/>
              <a:gd name="adj2" fmla="val 0"/>
            </a:avLst>
          </a:prstGeom>
        </p:spPr>
      </p:pic>
      <p:pic>
        <p:nvPicPr>
          <p:cNvPr id="12" name="Picture 11" descr="140219-FA-CA-0031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594" y="491559"/>
            <a:ext cx="1932756" cy="1906309"/>
          </a:xfrm>
          <a:prstGeom prst="round2DiagRect">
            <a:avLst>
              <a:gd name="adj1" fmla="val 12305"/>
              <a:gd name="adj2" fmla="val 0"/>
            </a:avLst>
          </a:prstGeom>
        </p:spPr>
      </p:pic>
      <p:pic>
        <p:nvPicPr>
          <p:cNvPr id="13" name="Picture 12" descr="130429-FA-TX-0864.jpg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270" y="491559"/>
            <a:ext cx="1932752" cy="1906309"/>
          </a:xfrm>
          <a:prstGeom prst="round2DiagRect">
            <a:avLst>
              <a:gd name="adj1" fmla="val 1270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9773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0A7E0-820A-BABF-4CD2-B60F21180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65A4B9-C244-F359-C10A-F75B6F9CE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Something worth mentioning…</a:t>
            </a:r>
          </a:p>
        </p:txBody>
      </p:sp>
    </p:spTree>
    <p:extLst>
      <p:ext uri="{BB962C8B-B14F-4D97-AF65-F5344CB8AC3E}">
        <p14:creationId xmlns:p14="http://schemas.microsoft.com/office/powerpoint/2010/main" val="4216027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lein_142618-0965_CR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205205" y="491558"/>
            <a:ext cx="9789366" cy="5878286"/>
          </a:xfrm>
          <a:prstGeom prst="round2DiagRect">
            <a:avLst>
              <a:gd name="adj1" fmla="val 4895"/>
              <a:gd name="adj2" fmla="val 0"/>
            </a:avLst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761791" y="1982511"/>
            <a:ext cx="280352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44725" y="4864994"/>
            <a:ext cx="280352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47165" y="2084460"/>
            <a:ext cx="3232780" cy="264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844">
              <a:lnSpc>
                <a:spcPct val="80000"/>
              </a:lnSpc>
            </a:pPr>
            <a:r>
              <a:rPr lang="en-US" sz="4071" b="1" spc="-86" dirty="0">
                <a:solidFill>
                  <a:srgbClr val="BFD730"/>
                </a:solidFill>
                <a:latin typeface="Arial"/>
                <a:cs typeface="Arial"/>
              </a:rPr>
              <a:t>TOGETHER</a:t>
            </a:r>
          </a:p>
          <a:p>
            <a:pPr algn="ctr" defTabSz="489844">
              <a:lnSpc>
                <a:spcPct val="80000"/>
              </a:lnSpc>
            </a:pPr>
            <a:r>
              <a:rPr lang="en-US" sz="5678" b="1" spc="-86" dirty="0">
                <a:solidFill>
                  <a:srgbClr val="BFD730"/>
                </a:solidFill>
                <a:latin typeface="Arial"/>
                <a:cs typeface="Arial"/>
              </a:rPr>
              <a:t>WE CAN</a:t>
            </a:r>
          </a:p>
          <a:p>
            <a:pPr algn="ctr" defTabSz="489844">
              <a:lnSpc>
                <a:spcPct val="75000"/>
              </a:lnSpc>
            </a:pPr>
            <a:r>
              <a:rPr lang="en-US" sz="6643" b="1" spc="-86" dirty="0">
                <a:solidFill>
                  <a:srgbClr val="BFD730"/>
                </a:solidFill>
                <a:latin typeface="Arial"/>
                <a:cs typeface="Arial"/>
              </a:rPr>
              <a:t>SOLVE</a:t>
            </a:r>
          </a:p>
          <a:p>
            <a:pPr algn="ctr" defTabSz="489844">
              <a:lnSpc>
                <a:spcPct val="75000"/>
              </a:lnSpc>
            </a:pPr>
            <a:r>
              <a:rPr lang="en-US" sz="5036" b="1" spc="-86" dirty="0">
                <a:solidFill>
                  <a:srgbClr val="BFD730"/>
                </a:solidFill>
                <a:latin typeface="Arial"/>
                <a:cs typeface="Arial"/>
              </a:rPr>
              <a:t>HUNGER</a:t>
            </a:r>
          </a:p>
        </p:txBody>
      </p:sp>
    </p:spTree>
    <p:extLst>
      <p:ext uri="{BB962C8B-B14F-4D97-AF65-F5344CB8AC3E}">
        <p14:creationId xmlns:p14="http://schemas.microsoft.com/office/powerpoint/2010/main" val="25486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lein_142618-019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661" y="491558"/>
            <a:ext cx="4824685" cy="5878286"/>
          </a:xfrm>
          <a:prstGeom prst="round2DiagRect">
            <a:avLst>
              <a:gd name="adj1" fmla="val 4967"/>
              <a:gd name="adj2" fmla="val 0"/>
            </a:avLst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854919" y="491558"/>
            <a:ext cx="4924408" cy="5878286"/>
          </a:xfrm>
          <a:prstGeom prst="round2DiagRect">
            <a:avLst>
              <a:gd name="adj1" fmla="val 4833"/>
              <a:gd name="adj2" fmla="val 0"/>
            </a:avLst>
          </a:prstGeom>
          <a:solidFill>
            <a:srgbClr val="F79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9844"/>
            <a:endParaRPr lang="en-US" sz="1929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alphaModFix amt="56000"/>
            <a:biLevel thresh="25000"/>
          </a:blip>
          <a:stretch>
            <a:fillRect/>
          </a:stretch>
        </p:blipFill>
        <p:spPr>
          <a:xfrm>
            <a:off x="2456846" y="5020575"/>
            <a:ext cx="301513" cy="13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56000"/>
            <a:biLevel thresh="25000"/>
          </a:blip>
          <a:stretch>
            <a:fillRect/>
          </a:stretch>
        </p:blipFill>
        <p:spPr>
          <a:xfrm>
            <a:off x="2863040" y="4337822"/>
            <a:ext cx="454083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alphaModFix amt="56000"/>
            <a:biLevel thresh="25000"/>
          </a:blip>
          <a:stretch>
            <a:fillRect/>
          </a:stretch>
        </p:blipFill>
        <p:spPr>
          <a:xfrm>
            <a:off x="1834012" y="4637443"/>
            <a:ext cx="387129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56000"/>
            <a:biLevel thresh="25000"/>
          </a:blip>
          <a:stretch>
            <a:fillRect/>
          </a:stretch>
        </p:blipFill>
        <p:spPr>
          <a:xfrm>
            <a:off x="3492642" y="4637443"/>
            <a:ext cx="387129" cy="173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 amt="56000"/>
            <a:biLevel thresh="25000"/>
          </a:blip>
          <a:stretch>
            <a:fillRect/>
          </a:stretch>
        </p:blipFill>
        <p:spPr>
          <a:xfrm>
            <a:off x="4081625" y="5020575"/>
            <a:ext cx="301513" cy="1349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alphaModFix amt="56000"/>
            <a:biLevel thresh="25000"/>
          </a:blip>
          <a:stretch>
            <a:fillRect/>
          </a:stretch>
        </p:blipFill>
        <p:spPr>
          <a:xfrm>
            <a:off x="4575828" y="4337822"/>
            <a:ext cx="454083" cy="2032023"/>
          </a:xfrm>
          <a:prstGeom prst="rect">
            <a:avLst/>
          </a:prstGeom>
        </p:spPr>
      </p:pic>
      <p:pic>
        <p:nvPicPr>
          <p:cNvPr id="2" name="Picture 1" descr="FA-DC-Berndt-2856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661" y="491558"/>
            <a:ext cx="4824685" cy="5878286"/>
          </a:xfrm>
          <a:prstGeom prst="round2DiagRect">
            <a:avLst>
              <a:gd name="adj1" fmla="val 4680"/>
              <a:gd name="adj2" fmla="val 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22" y="1456856"/>
            <a:ext cx="2712955" cy="646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257" y="1380170"/>
            <a:ext cx="1877731" cy="12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256" y="2076105"/>
            <a:ext cx="1877731" cy="12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4999" y="2167581"/>
            <a:ext cx="434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Shay Kovacs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Programs Manager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(616) 432-6966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ShayK@FeedWM.org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Conrad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Cuncannan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Programs Coordinator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(616) 295-8190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ConradC@FeedWM.org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582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8243" t="12983" r="4284" b="30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03098" y="1265613"/>
            <a:ext cx="6003102" cy="424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30"/>
              </a:lnSpc>
            </a:pPr>
            <a:r>
              <a:rPr lang="en-US" sz="3450">
                <a:solidFill>
                  <a:srgbClr val="FFFFFF"/>
                </a:solidFill>
                <a:latin typeface="Arialle Bold"/>
              </a:rPr>
              <a:t>WE ENVISION A COMMUNITY IN WHICH </a:t>
            </a:r>
          </a:p>
          <a:p>
            <a:pPr algn="r">
              <a:lnSpc>
                <a:spcPts val="4830"/>
              </a:lnSpc>
            </a:pPr>
            <a:r>
              <a:rPr lang="en-US" sz="3450">
                <a:solidFill>
                  <a:srgbClr val="FFFFFF"/>
                </a:solidFill>
                <a:latin typeface="Arialle Bold"/>
              </a:rPr>
              <a:t>ALL NEIGHBORS ARE NOURISHED AND EMPOWERED WITHIN </a:t>
            </a:r>
          </a:p>
          <a:p>
            <a:pPr algn="r">
              <a:lnSpc>
                <a:spcPts val="4830"/>
              </a:lnSpc>
            </a:pPr>
            <a:r>
              <a:rPr lang="en-US" sz="3450">
                <a:solidFill>
                  <a:srgbClr val="FFFFFF"/>
                </a:solidFill>
                <a:latin typeface="Arialle Bold"/>
              </a:rPr>
              <a:t>AN EQUITABLE FOOD SYSTEM. </a:t>
            </a:r>
          </a:p>
        </p:txBody>
      </p:sp>
    </p:spTree>
    <p:extLst>
      <p:ext uri="{BB962C8B-B14F-4D97-AF65-F5344CB8AC3E}">
        <p14:creationId xmlns:p14="http://schemas.microsoft.com/office/powerpoint/2010/main" val="391196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5166" y="173253"/>
            <a:ext cx="6251034" cy="6511493"/>
            <a:chOff x="0" y="0"/>
            <a:chExt cx="8334712" cy="86819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8334712" cy="868199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00416" y="1069648"/>
              <a:ext cx="348132" cy="34813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77370" y="3247018"/>
              <a:ext cx="348132" cy="34813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64931" y="6533522"/>
              <a:ext cx="348132" cy="34813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64931" y="6359456"/>
              <a:ext cx="348132" cy="34813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319085" y="4707061"/>
              <a:ext cx="348132" cy="34813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10668" y="7521653"/>
              <a:ext cx="348132" cy="3481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36799" y="4031545"/>
              <a:ext cx="348132" cy="348132"/>
            </a:xfrm>
            <a:prstGeom prst="rect">
              <a:avLst/>
            </a:prstGeom>
          </p:spPr>
        </p:pic>
        <p:grpSp>
          <p:nvGrpSpPr>
            <p:cNvPr id="11" name="Group 11"/>
            <p:cNvGrpSpPr/>
            <p:nvPr/>
          </p:nvGrpSpPr>
          <p:grpSpPr>
            <a:xfrm rot="-5400000">
              <a:off x="2116154" y="1366441"/>
              <a:ext cx="207225" cy="146852"/>
              <a:chOff x="0" y="0"/>
              <a:chExt cx="806450" cy="571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020" y="3347049"/>
            <a:ext cx="1695783" cy="16364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5797" y="4501834"/>
            <a:ext cx="1670366" cy="167036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27595" y="1442803"/>
            <a:ext cx="1278605" cy="89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large-scale distribution </a:t>
            </a:r>
          </a:p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centers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0491" y="5289392"/>
            <a:ext cx="734344" cy="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rural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800" y="615152"/>
            <a:ext cx="3183100" cy="4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1"/>
              </a:lnSpc>
            </a:pPr>
            <a:r>
              <a:rPr lang="en-US" sz="2729">
                <a:solidFill>
                  <a:srgbClr val="DE7C00"/>
                </a:solidFill>
                <a:latin typeface="Arialle Bold"/>
              </a:rPr>
              <a:t>Where We Work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5800" y="1128260"/>
            <a:ext cx="1377196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FFB81C"/>
                </a:solidFill>
                <a:latin typeface="Arialle Bold"/>
              </a:rPr>
              <a:t>40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70491" y="1952625"/>
            <a:ext cx="2914376" cy="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of           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53873" y="1846745"/>
            <a:ext cx="1101923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FFB81C"/>
                </a:solidFill>
                <a:latin typeface="Arialle Bold"/>
              </a:rPr>
              <a:t>83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4288" y="4792980"/>
            <a:ext cx="1101923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003B5C"/>
                </a:solidFill>
                <a:latin typeface="Arialle Bold"/>
              </a:rPr>
              <a:t>33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83916" y="4037695"/>
            <a:ext cx="682808" cy="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urban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20281" y="3538486"/>
            <a:ext cx="551021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4E5B31"/>
                </a:solidFill>
                <a:latin typeface="Arialle Bold"/>
              </a:rPr>
              <a:t>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76574" y="495300"/>
            <a:ext cx="551021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4E5B31"/>
                </a:solidFill>
                <a:latin typeface="Arialle Bold"/>
              </a:rPr>
              <a:t>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98138" y="2228682"/>
            <a:ext cx="1377077" cy="137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003B5C"/>
                </a:solidFill>
                <a:latin typeface="Arialle Bold"/>
              </a:rPr>
              <a:t>1/2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26163" y="2206240"/>
            <a:ext cx="1382612" cy="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More than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62120" y="3144405"/>
            <a:ext cx="1487567" cy="58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660">
                <a:solidFill>
                  <a:srgbClr val="000000"/>
                </a:solidFill>
                <a:latin typeface="Arialle Bold"/>
              </a:rPr>
              <a:t>of the state </a:t>
            </a:r>
          </a:p>
          <a:p>
            <a:pPr>
              <a:lnSpc>
                <a:spcPts val="2324"/>
              </a:lnSpc>
              <a:spcBef>
                <a:spcPct val="0"/>
              </a:spcBef>
            </a:pPr>
            <a:r>
              <a:rPr lang="en-US" sz="1660">
                <a:solidFill>
                  <a:srgbClr val="000000"/>
                </a:solidFill>
                <a:latin typeface="Arialle Bold"/>
              </a:rPr>
              <a:t>geographically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52435" y="2583980"/>
            <a:ext cx="1586172" cy="30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9"/>
              </a:lnSpc>
            </a:pPr>
            <a:r>
              <a:rPr lang="en-US" sz="1664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1664">
                <a:solidFill>
                  <a:srgbClr val="000000"/>
                </a:solidFill>
                <a:latin typeface="Arimo Bold"/>
              </a:rPr>
              <a:t>counties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55237" y="3894820"/>
            <a:ext cx="2231209" cy="137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DE7C00"/>
                </a:solidFill>
                <a:latin typeface="Arialle Bold"/>
              </a:rPr>
              <a:t>700+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17469" y="5226415"/>
            <a:ext cx="2332218" cy="57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3"/>
              </a:lnSpc>
            </a:pPr>
            <a:r>
              <a:rPr lang="en-US" sz="1659">
                <a:solidFill>
                  <a:srgbClr val="000000"/>
                </a:solidFill>
                <a:latin typeface="Arialle Bold"/>
              </a:rPr>
              <a:t>food pantry and</a:t>
            </a:r>
          </a:p>
          <a:p>
            <a:pPr>
              <a:lnSpc>
                <a:spcPts val="2324"/>
              </a:lnSpc>
              <a:spcBef>
                <a:spcPct val="0"/>
              </a:spcBef>
            </a:pPr>
            <a:r>
              <a:rPr lang="en-US" sz="1660">
                <a:solidFill>
                  <a:srgbClr val="000000"/>
                </a:solidFill>
                <a:latin typeface="Arialle Bold"/>
              </a:rPr>
              <a:t>meal program partners</a:t>
            </a:r>
          </a:p>
        </p:txBody>
      </p:sp>
    </p:spTree>
    <p:extLst>
      <p:ext uri="{BB962C8B-B14F-4D97-AF65-F5344CB8AC3E}">
        <p14:creationId xmlns:p14="http://schemas.microsoft.com/office/powerpoint/2010/main" val="306057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C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240" y="0"/>
            <a:ext cx="3965257" cy="7124700"/>
            <a:chOff x="0" y="0"/>
            <a:chExt cx="2012001" cy="3615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001" cy="3615125"/>
            </a:xfrm>
            <a:custGeom>
              <a:avLst/>
              <a:gdLst/>
              <a:ahLst/>
              <a:cxnLst/>
              <a:rect l="l" t="t" r="r" b="b"/>
              <a:pathLst>
                <a:path w="2012001" h="3615125">
                  <a:moveTo>
                    <a:pt x="0" y="0"/>
                  </a:moveTo>
                  <a:lnTo>
                    <a:pt x="2012001" y="0"/>
                  </a:lnTo>
                  <a:lnTo>
                    <a:pt x="2012001" y="3615125"/>
                  </a:lnTo>
                  <a:lnTo>
                    <a:pt x="0" y="3615125"/>
                  </a:lnTo>
                  <a:close/>
                </a:path>
              </a:pathLst>
            </a:custGeom>
            <a:solidFill>
              <a:srgbClr val="4E5B3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8240" y="1242600"/>
            <a:ext cx="3965257" cy="7124700"/>
            <a:chOff x="0" y="0"/>
            <a:chExt cx="2012001" cy="3615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2001" cy="3615125"/>
            </a:xfrm>
            <a:custGeom>
              <a:avLst/>
              <a:gdLst/>
              <a:ahLst/>
              <a:cxnLst/>
              <a:rect l="l" t="t" r="r" b="b"/>
              <a:pathLst>
                <a:path w="2012001" h="3615125">
                  <a:moveTo>
                    <a:pt x="0" y="0"/>
                  </a:moveTo>
                  <a:lnTo>
                    <a:pt x="2012001" y="0"/>
                  </a:lnTo>
                  <a:lnTo>
                    <a:pt x="2012001" y="3615125"/>
                  </a:lnTo>
                  <a:lnTo>
                    <a:pt x="0" y="3615125"/>
                  </a:lnTo>
                  <a:close/>
                </a:path>
              </a:pathLst>
            </a:custGeom>
            <a:solidFill>
              <a:srgbClr val="4E5B31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3"/>
          <a:srcRect l="26457" t="4729" r="36468"/>
          <a:stretch/>
        </p:blipFill>
        <p:spPr>
          <a:xfrm>
            <a:off x="-76201" y="0"/>
            <a:ext cx="4003173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17075" y="609600"/>
            <a:ext cx="6789125" cy="505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8"/>
              </a:lnSpc>
            </a:pPr>
            <a:r>
              <a:rPr lang="en-US" sz="2727">
                <a:solidFill>
                  <a:srgbClr val="FFFFFF"/>
                </a:solidFill>
                <a:latin typeface="Arialle Bold"/>
              </a:rPr>
              <a:t>Hunger in West Michigan and the U.P.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17075" y="1593461"/>
            <a:ext cx="2397288" cy="89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6"/>
              </a:lnSpc>
            </a:pPr>
            <a:r>
              <a:rPr lang="en-US" sz="5111">
                <a:solidFill>
                  <a:srgbClr val="FFB81C"/>
                </a:solidFill>
                <a:latin typeface="Arialle Bold"/>
              </a:rPr>
              <a:t>293,500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33324" y="2447408"/>
            <a:ext cx="981040" cy="33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1834">
                <a:solidFill>
                  <a:srgbClr val="FFB81C"/>
                </a:solidFill>
                <a:latin typeface="Arialle Bold"/>
              </a:rPr>
              <a:t>PEOPLE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20258" y="1593461"/>
            <a:ext cx="1984921" cy="898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4"/>
              </a:lnSpc>
            </a:pPr>
            <a:r>
              <a:rPr lang="en-US" sz="5110">
                <a:solidFill>
                  <a:srgbClr val="FFB81C"/>
                </a:solidFill>
                <a:latin typeface="Arialle Bold"/>
              </a:rPr>
              <a:t>64,880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20461" y="4967192"/>
            <a:ext cx="3065459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Arialle Bold"/>
              </a:rPr>
              <a:t>ASSET LIMITED</a:t>
            </a:r>
          </a:p>
          <a:p>
            <a:pPr algn="r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Arialle Bold"/>
              </a:rPr>
              <a:t>INCOME CONSTRAINED EMPLOYED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13065" y="2426801"/>
            <a:ext cx="1192113" cy="34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B81C"/>
                </a:solidFill>
                <a:latin typeface="Arialle Bold"/>
              </a:rPr>
              <a:t>CHILDREN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41385" y="4681125"/>
            <a:ext cx="1298972" cy="90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3"/>
              </a:lnSpc>
            </a:pPr>
            <a:r>
              <a:rPr lang="en-US" sz="5109">
                <a:solidFill>
                  <a:srgbClr val="FFFFFF"/>
                </a:solidFill>
                <a:latin typeface="Arialle Bold"/>
              </a:rPr>
              <a:t>26%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69025" y="5486400"/>
            <a:ext cx="96378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 dirty="0">
                <a:solidFill>
                  <a:srgbClr val="FFFFFF"/>
                </a:solidFill>
                <a:latin typeface="Arialle Bold"/>
              </a:rPr>
              <a:t>ALICE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43069" y="3143477"/>
            <a:ext cx="2397288" cy="89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56"/>
              </a:lnSpc>
            </a:pPr>
            <a:r>
              <a:rPr lang="en-US" sz="5111">
                <a:solidFill>
                  <a:srgbClr val="FFB81C"/>
                </a:solidFill>
                <a:latin typeface="Arialle Bold"/>
              </a:rPr>
              <a:t>1 in 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59317" y="3997424"/>
            <a:ext cx="981040" cy="33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1834">
                <a:solidFill>
                  <a:srgbClr val="FFB81C"/>
                </a:solidFill>
                <a:latin typeface="Arialle Bold"/>
              </a:rPr>
              <a:t>PEOPLE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88631" y="3143477"/>
            <a:ext cx="2397288" cy="89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56"/>
              </a:lnSpc>
            </a:pPr>
            <a:r>
              <a:rPr lang="en-US" sz="5111">
                <a:solidFill>
                  <a:srgbClr val="FFB81C"/>
                </a:solidFill>
                <a:latin typeface="Arialle Bold"/>
              </a:rPr>
              <a:t>12%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30275" y="3997424"/>
            <a:ext cx="1655645" cy="32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1834">
                <a:solidFill>
                  <a:srgbClr val="FFB81C"/>
                </a:solidFill>
                <a:latin typeface="Arialle Bold"/>
              </a:rPr>
              <a:t>POPULATION</a:t>
            </a:r>
          </a:p>
        </p:txBody>
      </p:sp>
      <p:sp>
        <p:nvSpPr>
          <p:cNvPr id="4" name="AutoShape 4"/>
          <p:cNvSpPr/>
          <p:nvPr/>
        </p:nvSpPr>
        <p:spPr>
          <a:xfrm rot="5400000">
            <a:off x="-1467262" y="3475513"/>
            <a:ext cx="10820400" cy="0"/>
          </a:xfrm>
          <a:prstGeom prst="line">
            <a:avLst/>
          </a:prstGeom>
          <a:ln w="47625" cap="rnd">
            <a:solidFill>
              <a:srgbClr val="FFB81C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232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7052" b="17052"/>
          <a:stretch>
            <a:fillRect/>
          </a:stretch>
        </p:blipFill>
        <p:spPr>
          <a:xfrm>
            <a:off x="0" y="5547353"/>
            <a:ext cx="12484883" cy="54864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0800000">
            <a:off x="0" y="5547353"/>
            <a:ext cx="12337249" cy="0"/>
          </a:xfrm>
          <a:prstGeom prst="line">
            <a:avLst/>
          </a:prstGeom>
          <a:ln w="47625" cap="rnd">
            <a:solidFill>
              <a:srgbClr val="FFB8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685800" y="615152"/>
            <a:ext cx="5410200" cy="4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1"/>
              </a:lnSpc>
            </a:pPr>
            <a:r>
              <a:rPr lang="en-US" sz="2729">
                <a:solidFill>
                  <a:srgbClr val="4E5B31"/>
                </a:solidFill>
                <a:latin typeface="Arialle Bold"/>
              </a:rPr>
              <a:t>Local Food Insecurity in 2021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53644" y="2328771"/>
            <a:ext cx="3064329" cy="2618740"/>
            <a:chOff x="0" y="0"/>
            <a:chExt cx="1554863" cy="13287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863" cy="1328768"/>
            </a:xfrm>
            <a:custGeom>
              <a:avLst/>
              <a:gdLst/>
              <a:ahLst/>
              <a:cxnLst/>
              <a:rect l="l" t="t" r="r" b="b"/>
              <a:pathLst>
                <a:path w="1554863" h="1328768">
                  <a:moveTo>
                    <a:pt x="0" y="0"/>
                  </a:moveTo>
                  <a:lnTo>
                    <a:pt x="1554863" y="0"/>
                  </a:lnTo>
                  <a:lnTo>
                    <a:pt x="1554863" y="1328768"/>
                  </a:lnTo>
                  <a:lnTo>
                    <a:pt x="0" y="1328768"/>
                  </a:lnTo>
                  <a:close/>
                </a:path>
              </a:pathLst>
            </a:custGeom>
            <a:solidFill>
              <a:srgbClr val="F3DD6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983103" y="2614521"/>
            <a:ext cx="2345374" cy="202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4E5B31"/>
                </a:solidFill>
                <a:latin typeface="Arialle Bold"/>
              </a:rPr>
              <a:t>The USDA defines food insecurity as a lack of consistent access to enough food for an active, healthy life.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679634"/>
            <a:ext cx="367116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 Bold"/>
              </a:rPr>
              <a:t>ALL RESIDENTS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72277" y="1679634"/>
            <a:ext cx="367116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 Bold"/>
              </a:rPr>
              <a:t>ALL CHILDREN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2281146"/>
            <a:ext cx="3671161" cy="266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Kent County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68,860 (10.6% or 1 in 9)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Arialle"/>
            </a:endParaRP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Ottawa County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25,700 (9% or 1 in 11)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Arialle"/>
            </a:endParaRP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Muskegon County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23,060 (13.3% or 1 in 8)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72277" y="2281146"/>
            <a:ext cx="3671161" cy="266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Kent County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15,390 (9.7%or 1 in 10)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Arialle"/>
            </a:endParaRP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Ottawa County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4,440 (6.4% or 1 in 16)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Arialle"/>
            </a:endParaRP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Muskegon County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Arialle"/>
              </a:rPr>
              <a:t>6,310 (15.6% or 1 in 6)</a:t>
            </a:r>
          </a:p>
        </p:txBody>
      </p:sp>
    </p:spTree>
    <p:extLst>
      <p:ext uri="{BB962C8B-B14F-4D97-AF65-F5344CB8AC3E}">
        <p14:creationId xmlns:p14="http://schemas.microsoft.com/office/powerpoint/2010/main" val="374942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350"/>
              <a:t>What is</a:t>
            </a:r>
            <a:r>
              <a:rPr lang="en-US" sz="2350" dirty="0"/>
              <a:t> the same this summer?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900" dirty="0"/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dirty="0"/>
              <a:t>Promotional Material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dirty="0"/>
              <a:t>Site Visits</a:t>
            </a: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dirty="0"/>
              <a:t>Food Distribution Processes</a:t>
            </a:r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Premiums</a:t>
            </a:r>
            <a:endParaRPr lang="en-US" sz="1900" dirty="0"/>
          </a:p>
          <a:p>
            <a:pPr marL="306153" indent="-306153">
              <a:buFont typeface="Arial" panose="020B0604020202020204" pitchFamily="34" charset="0"/>
              <a:buChar char="•"/>
            </a:pPr>
            <a:endParaRPr lang="en-US" dirty="0"/>
          </a:p>
          <a:p>
            <a:pPr marL="306153" indent="-306153">
              <a:buFont typeface="Arial" panose="020B0604020202020204" pitchFamily="34" charset="0"/>
              <a:buChar char="•"/>
            </a:pPr>
            <a:endParaRPr lang="en-US" dirty="0"/>
          </a:p>
          <a:p>
            <a:pPr marL="306153" indent="-30615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Klein_142618-088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266" y="491558"/>
            <a:ext cx="5970305" cy="5878286"/>
          </a:xfrm>
          <a:prstGeom prst="round2DiagRect">
            <a:avLst>
              <a:gd name="adj1" fmla="val 5031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01489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What’s different about this summer?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New Reporting Methods</a:t>
            </a:r>
            <a:endParaRPr lang="en-US"/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New Account Agreements</a:t>
            </a:r>
            <a:endParaRPr lang="en-US" sz="1900" dirty="0"/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Program Manual</a:t>
            </a:r>
            <a:endParaRPr lang="en-US" sz="1900" dirty="0"/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dirty="0"/>
              <a:t>Increased Exposure</a:t>
            </a:r>
          </a:p>
          <a:p>
            <a:pPr marL="306070" indent="-306070">
              <a:buFont typeface="Arial" panose="020B0604020202020204" pitchFamily="34" charset="0"/>
              <a:buChar char="•"/>
            </a:pPr>
            <a:r>
              <a:rPr lang="en-US" sz="1900"/>
              <a:t>Bulk Meal Distribution*</a:t>
            </a:r>
            <a:endParaRPr lang="en-US" sz="1900" dirty="0"/>
          </a:p>
          <a:p>
            <a:pPr marL="306153" indent="-30615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iStock_000026713740_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042" y="491559"/>
            <a:ext cx="5978081" cy="5878287"/>
          </a:xfrm>
          <a:prstGeom prst="round2DiagRect">
            <a:avLst>
              <a:gd name="adj1" fmla="val 500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3675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A-DC-Berndt-2375_c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2" y="0"/>
            <a:ext cx="10776857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6290" y="995265"/>
            <a:ext cx="2906540" cy="4898571"/>
            <a:chOff x="462373" y="928914"/>
            <a:chExt cx="2712771" cy="4572000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462373" y="928914"/>
              <a:ext cx="2712771" cy="4572000"/>
            </a:xfrm>
            <a:prstGeom prst="round2DiagRect">
              <a:avLst>
                <a:gd name="adj1" fmla="val 9444"/>
                <a:gd name="adj2" fmla="val 0"/>
              </a:avLst>
            </a:prstGeom>
            <a:solidFill>
              <a:srgbClr val="BFD7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9844"/>
              <a:endParaRPr lang="en-US" sz="1929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2373" y="1494029"/>
              <a:ext cx="2712771" cy="71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89844"/>
              <a:r>
                <a:rPr lang="en-US" sz="4400" b="1" dirty="0">
                  <a:latin typeface="Arial"/>
                  <a:cs typeface="Arial"/>
                </a:rPr>
                <a:t>Forms</a:t>
              </a:r>
              <a:endParaRPr lang="en-US" sz="5400" b="1" dirty="0">
                <a:latin typeface="Arial"/>
                <a:cs typeface="Arial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884359" y="2282511"/>
              <a:ext cx="1868799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167831" y="2736502"/>
            <a:ext cx="2623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 I NEED THIS SUMMER?</a:t>
            </a:r>
          </a:p>
        </p:txBody>
      </p:sp>
    </p:spTree>
    <p:extLst>
      <p:ext uri="{BB962C8B-B14F-4D97-AF65-F5344CB8AC3E}">
        <p14:creationId xmlns:p14="http://schemas.microsoft.com/office/powerpoint/2010/main" val="39732619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ysClr val="window" lastClr="FFFFFF"/>
      </a:lt1>
      <a:dk2>
        <a:srgbClr val="F7941D"/>
      </a:dk2>
      <a:lt2>
        <a:srgbClr val="F1F1F1"/>
      </a:lt2>
      <a:accent1>
        <a:srgbClr val="F7941D"/>
      </a:accent1>
      <a:accent2>
        <a:srgbClr val="436026"/>
      </a:accent2>
      <a:accent3>
        <a:srgbClr val="BFD730"/>
      </a:accent3>
      <a:accent4>
        <a:srgbClr val="C02F86"/>
      </a:accent4>
      <a:accent5>
        <a:srgbClr val="006CA3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FAWM colors">
      <a:dk1>
        <a:sysClr val="windowText" lastClr="000000"/>
      </a:dk1>
      <a:lt1>
        <a:sysClr val="window" lastClr="FFFFFF"/>
      </a:lt1>
      <a:dk2>
        <a:srgbClr val="4E5B31"/>
      </a:dk2>
      <a:lt2>
        <a:srgbClr val="DE7C00"/>
      </a:lt2>
      <a:accent1>
        <a:srgbClr val="FFB81C"/>
      </a:accent1>
      <a:accent2>
        <a:srgbClr val="F3DD6D"/>
      </a:accent2>
      <a:accent3>
        <a:srgbClr val="BBDDE6"/>
      </a:accent3>
      <a:accent4>
        <a:srgbClr val="003B5C"/>
      </a:accent4>
      <a:accent5>
        <a:srgbClr val="1D3C34"/>
      </a:accent5>
      <a:accent6>
        <a:srgbClr val="333F48"/>
      </a:accent6>
      <a:hlink>
        <a:srgbClr val="0000FF"/>
      </a:hlink>
      <a:folHlink>
        <a:srgbClr val="800080"/>
      </a:folHlink>
    </a:clrScheme>
    <a:fontScheme name="FAWM 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ae1b95-ec25-46f3-9b7f-58fe2b42a480" xsi:nil="true"/>
    <lcf76f155ced4ddcb4097134ff3c332f xmlns="9497aa7f-43ff-4327-a9d8-c326de763d0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8B77B6672A9A4FAD537374A6561256" ma:contentTypeVersion="15" ma:contentTypeDescription="Create a new document." ma:contentTypeScope="" ma:versionID="cc43a1516c4e8e4b1539f31fe202eca8">
  <xsd:schema xmlns:xsd="http://www.w3.org/2001/XMLSchema" xmlns:xs="http://www.w3.org/2001/XMLSchema" xmlns:p="http://schemas.microsoft.com/office/2006/metadata/properties" xmlns:ns2="9497aa7f-43ff-4327-a9d8-c326de763d01" xmlns:ns3="d5ae1b95-ec25-46f3-9b7f-58fe2b42a480" targetNamespace="http://schemas.microsoft.com/office/2006/metadata/properties" ma:root="true" ma:fieldsID="d7df42091e6efecf85a3636b6ee4f65c" ns2:_="" ns3:_="">
    <xsd:import namespace="9497aa7f-43ff-4327-a9d8-c326de763d01"/>
    <xsd:import namespace="d5ae1b95-ec25-46f3-9b7f-58fe2b42a4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7aa7f-43ff-4327-a9d8-c326de763d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32eeb9-dba4-415d-b949-6b3cd1f50b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e1b95-ec25-46f3-9b7f-58fe2b42a48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65029e3-1491-4fa1-8469-07c3ca9e1484}" ma:internalName="TaxCatchAll" ma:showField="CatchAllData" ma:web="d5ae1b95-ec25-46f3-9b7f-58fe2b42a4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02F48E-B571-452F-812C-042CD6A610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DCFE19-E98A-4140-A99B-04A36E233540}">
  <ds:schemaRefs>
    <ds:schemaRef ds:uri="http://schemas.microsoft.com/office/2006/metadata/properties"/>
    <ds:schemaRef ds:uri="http://schemas.microsoft.com/office/infopath/2007/PartnerControls"/>
    <ds:schemaRef ds:uri="d5ae1b95-ec25-46f3-9b7f-58fe2b42a480"/>
    <ds:schemaRef ds:uri="9497aa7f-43ff-4327-a9d8-c326de763d01"/>
  </ds:schemaRefs>
</ds:datastoreItem>
</file>

<file path=customXml/itemProps3.xml><?xml version="1.0" encoding="utf-8"?>
<ds:datastoreItem xmlns:ds="http://schemas.openxmlformats.org/officeDocument/2006/customXml" ds:itemID="{F032B2B1-4676-43BE-92C9-8728028DA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7aa7f-43ff-4327-a9d8-c326de763d01"/>
    <ds:schemaRef ds:uri="d5ae1b95-ec25-46f3-9b7f-58fe2b42a4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865</Words>
  <Application>Microsoft Office PowerPoint</Application>
  <PresentationFormat>Widescreen</PresentationFormat>
  <Paragraphs>197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Feeding America West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 Krick</dc:creator>
  <cp:lastModifiedBy>Shay Krick</cp:lastModifiedBy>
  <cp:revision>121</cp:revision>
  <cp:lastPrinted>2022-04-19T18:34:58Z</cp:lastPrinted>
  <dcterms:created xsi:type="dcterms:W3CDTF">2022-02-18T18:34:09Z</dcterms:created>
  <dcterms:modified xsi:type="dcterms:W3CDTF">2026-04-17T19:33:10Z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0x010100CD8B77B6672A9A4FAD537374A6561256</vt:lpwstr>
  </property>
  <property fmtid="{D5CDD505-2E9C-101B-9397-08002B2CF9AE}" pid="3" name="MediaServiceImageTags">
    <vt:lpwstr/>
  </property>
</Properties>
</file>